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3" r:id="rId3"/>
  </p:sldIdLst>
  <p:sldSz cx="12192000" cy="6858000"/>
  <p:notesSz cx="6858000" cy="9144000"/>
  <p:defaultTextStyle>
    <a:defPPr>
      <a:defRPr lang="en-M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FF"/>
    <a:srgbClr val="D569D6"/>
    <a:srgbClr val="68D1D1"/>
    <a:srgbClr val="FFFF00"/>
    <a:srgbClr val="60C162"/>
    <a:srgbClr val="FFFFFF"/>
    <a:srgbClr val="999999"/>
    <a:srgbClr val="E81086"/>
    <a:srgbClr val="1E85EE"/>
    <a:srgbClr val="2E8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7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90B7A-45AD-0F44-9FE0-437A4330C1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M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5C0CB2-F91F-554C-8564-D6DBF9D4E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M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4FBEE-54DA-6C4A-8B9B-70AF6FAF1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89F61-75FF-0D4C-AFF9-EA539D7D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34F1A-6AF4-8F40-A28A-43710096F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2181096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A8099-A456-5B4A-8C13-AF5936466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M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87EAE2-F3A1-6F46-A4D5-E600CDDF0D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M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656C7-2B86-A642-8C96-D05493EAA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EFAFF-EEFC-B141-ADD7-4461524A2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036B9-A94B-0C4D-B56F-8B6910B2C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3946975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E5E91C-03CD-B943-8A18-699C10C12D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M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27577C-39CF-5D45-981A-D891EB3120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M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93400-3F6C-C049-A65B-2C7235F8A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A9381-6FC3-1248-A637-DC86B5850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A0F4E-4B70-AF45-B73D-F0BCF63B7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481894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B9F2A-6123-A442-9147-0EEC8A391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M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4791C-F7C2-CA4C-95B1-B9D054AC9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M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7C3A8-5FE3-A148-AA77-4E2A00BA7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2E338-A795-9544-9354-4BBFEA465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5EA21-2C53-1143-898B-B544BBFF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3060996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12F53-D06D-1844-917E-AF14064E9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M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78625-5016-AB43-A9FD-751B2C613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0EDAC-194C-5F42-A883-842C86A85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98924E-D99C-D748-A3FD-FBC1ADB81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280DD-E3A0-C04F-9DD7-62838160B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1640500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7454A-BF84-7E46-8700-309C3D39C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M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D31A-E475-0743-BB70-AD62419AAE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M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7C2C1-B9A1-BD47-B20F-8E5C86C058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M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72DC90-4E92-7648-94C1-2A19AF0F7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D3235-5F1E-DA41-8EA1-C5D8DA95D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E240E-2A6B-C34D-99FE-F618507CA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2165507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B3ADF-B9CB-3F4F-823D-09140FC26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M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BF2FBE-E815-A64C-B634-B02DCFB66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4E43BE-DE21-E84B-86BF-CE842EB72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M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7492A2-50EF-E446-98D0-3B467D106A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A61455-FE93-894C-AE2E-F1BA1EF269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M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AFF4F0-E209-FC44-8181-A6CCE3A3D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621A27-2A08-F744-9A09-EB7EB9FBA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ADAB8B-5627-3D4B-B1E0-2749C612B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1610242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6DF80-EA92-F244-B968-886C0B590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M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5BCEE-A44F-C44A-BCA6-7D970C417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7D2246-0325-584C-9260-089B02E53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5B1ECD-F32F-5F45-BA4D-CE98D6040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577947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C663AA-0C2B-0B4C-9E2D-E55791080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662300-A8CC-A344-9DB9-D657582C3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DF76D-C15A-B444-BCEB-0D5C87ECF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3934583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D4334-B40C-A640-99D7-37171C4A8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M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DF15A-6650-7445-A799-C5AE97B01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M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571F3B-6C35-5845-A73C-21AF34A786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8DA85-8485-9241-9577-936C9128C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15329-CAB1-7F45-A56D-BA0D083F7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7B00FA-D53A-0449-B9A9-010770E13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4170375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EF51-1F49-9F46-B3BC-30CC32570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M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264FBA-1543-FC4E-9B48-81FAB65DAF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6891B-38B2-E744-8B9D-4BF35B8148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FF894-5E68-4F4E-8CFA-36E41ABC0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84204-4165-4D46-8A3F-C29F561DC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9543F8-F326-194D-A5FB-617922559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1013814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FA96AA-33C8-0745-9137-10DA47EB7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M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1796D-E6ED-4642-B68A-DEECFC3AB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M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DFA2E-2609-944F-997F-25549B3C07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4378C-1477-1949-9EE7-2868DB7CC2CD}" type="datetimeFigureOut">
              <a:rPr lang="en-MU" smtClean="0"/>
              <a:t>8/3/23</a:t>
            </a:fld>
            <a:endParaRPr lang="en-M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8AF45-24D9-A648-B000-099E50AA1D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CBEC0-981C-9546-BAC2-2AEDB8EE9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97190-16C8-244F-B644-0B9345C4CAA6}" type="slidenum">
              <a:rPr lang="en-MU" smtClean="0"/>
              <a:t>‹#›</a:t>
            </a:fld>
            <a:endParaRPr lang="en-MU"/>
          </a:p>
        </p:txBody>
      </p:sp>
    </p:spTree>
    <p:extLst>
      <p:ext uri="{BB962C8B-B14F-4D97-AF65-F5344CB8AC3E}">
        <p14:creationId xmlns:p14="http://schemas.microsoft.com/office/powerpoint/2010/main" val="948367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M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ACADCC-A8DB-DF41-A247-CCDDFFF14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369" t="-1024" r="25931" b="1024"/>
          <a:stretch/>
        </p:blipFill>
        <p:spPr>
          <a:xfrm>
            <a:off x="3391509" y="2594503"/>
            <a:ext cx="5408981" cy="49601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E7F388-4C9A-6D44-8D8A-C2D0CF416E4B}"/>
              </a:ext>
            </a:extLst>
          </p:cNvPr>
          <p:cNvSpPr txBox="1"/>
          <p:nvPr/>
        </p:nvSpPr>
        <p:spPr>
          <a:xfrm>
            <a:off x="2389759" y="-84960"/>
            <a:ext cx="79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20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830A12-4172-4F45-83BB-55997E1589B4}"/>
              </a:ext>
            </a:extLst>
          </p:cNvPr>
          <p:cNvCxnSpPr/>
          <p:nvPr/>
        </p:nvCxnSpPr>
        <p:spPr>
          <a:xfrm>
            <a:off x="5510506" y="860543"/>
            <a:ext cx="2714" cy="321469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FEFF108-A867-8046-9509-C6E4893148D2}"/>
              </a:ext>
            </a:extLst>
          </p:cNvPr>
          <p:cNvCxnSpPr/>
          <p:nvPr/>
        </p:nvCxnSpPr>
        <p:spPr>
          <a:xfrm>
            <a:off x="4530199" y="879411"/>
            <a:ext cx="2714" cy="321469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D8EFEE5-2788-964B-ABE6-DA9A6E6CA18B}"/>
              </a:ext>
            </a:extLst>
          </p:cNvPr>
          <p:cNvGrpSpPr/>
          <p:nvPr/>
        </p:nvGrpSpPr>
        <p:grpSpPr>
          <a:xfrm>
            <a:off x="2673729" y="1031337"/>
            <a:ext cx="6844542" cy="686274"/>
            <a:chOff x="2695333" y="3771900"/>
            <a:chExt cx="6844542" cy="68627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BB3C854-D0D9-2240-BC41-4DD3A47947EE}"/>
                </a:ext>
              </a:extLst>
            </p:cNvPr>
            <p:cNvSpPr/>
            <p:nvPr/>
          </p:nvSpPr>
          <p:spPr>
            <a:xfrm>
              <a:off x="2826211" y="3771900"/>
              <a:ext cx="6596286" cy="23008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59EFCD6-723A-8F4A-AA8C-C59FA0ADECDD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>
              <a:off x="2826211" y="3886942"/>
              <a:ext cx="2714" cy="327871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4F7B0F3-4078-914C-8BC9-C51C2FB1F2A1}"/>
                </a:ext>
              </a:extLst>
            </p:cNvPr>
            <p:cNvCxnSpPr/>
            <p:nvPr/>
          </p:nvCxnSpPr>
          <p:spPr>
            <a:xfrm>
              <a:off x="9248770" y="3893343"/>
              <a:ext cx="2714" cy="321469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DCDB2F7-17EF-F646-8F7A-C47FCC7D5134}"/>
                </a:ext>
              </a:extLst>
            </p:cNvPr>
            <p:cNvSpPr txBox="1"/>
            <p:nvPr/>
          </p:nvSpPr>
          <p:spPr>
            <a:xfrm>
              <a:off x="2695333" y="4140106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6D2E62C-9C98-3649-AF34-3D8DC92D6A27}"/>
                </a:ext>
              </a:extLst>
            </p:cNvPr>
            <p:cNvSpPr txBox="1"/>
            <p:nvPr/>
          </p:nvSpPr>
          <p:spPr>
            <a:xfrm>
              <a:off x="3899127" y="4150397"/>
              <a:ext cx="4828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250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B3E069E-2E1F-FB45-AA36-DD7F46EB230D}"/>
                </a:ext>
              </a:extLst>
            </p:cNvPr>
            <p:cNvSpPr txBox="1"/>
            <p:nvPr/>
          </p:nvSpPr>
          <p:spPr>
            <a:xfrm>
              <a:off x="6494366" y="4150395"/>
              <a:ext cx="4828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750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D68602C-9E6E-3D4F-8EF0-BDF2A72632F9}"/>
                </a:ext>
              </a:extLst>
            </p:cNvPr>
            <p:cNvSpPr txBox="1"/>
            <p:nvPr/>
          </p:nvSpPr>
          <p:spPr>
            <a:xfrm>
              <a:off x="7731937" y="4150395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1000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F826E96-BF35-884E-8773-9AFEE0E45F25}"/>
                </a:ext>
              </a:extLst>
            </p:cNvPr>
            <p:cNvCxnSpPr/>
            <p:nvPr/>
          </p:nvCxnSpPr>
          <p:spPr>
            <a:xfrm>
              <a:off x="4152414" y="3898009"/>
              <a:ext cx="2714" cy="321469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06A1EF2-3B20-B74A-9C6E-AD3E611DAD41}"/>
                </a:ext>
              </a:extLst>
            </p:cNvPr>
            <p:cNvCxnSpPr/>
            <p:nvPr/>
          </p:nvCxnSpPr>
          <p:spPr>
            <a:xfrm>
              <a:off x="6734421" y="3897889"/>
              <a:ext cx="2714" cy="321469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CB2159B-AEF7-4547-B379-1A0213CD9BA4}"/>
                </a:ext>
              </a:extLst>
            </p:cNvPr>
            <p:cNvCxnSpPr/>
            <p:nvPr/>
          </p:nvCxnSpPr>
          <p:spPr>
            <a:xfrm>
              <a:off x="8023043" y="3899279"/>
              <a:ext cx="2714" cy="321469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4D25B07-0962-8F45-AD8E-05AFB533D1C7}"/>
                </a:ext>
              </a:extLst>
            </p:cNvPr>
            <p:cNvSpPr txBox="1"/>
            <p:nvPr/>
          </p:nvSpPr>
          <p:spPr>
            <a:xfrm>
              <a:off x="8957664" y="4146506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1250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46650C4-AB68-704B-84A5-03879A29D23D}"/>
              </a:ext>
            </a:extLst>
          </p:cNvPr>
          <p:cNvSpPr/>
          <p:nvPr/>
        </p:nvSpPr>
        <p:spPr>
          <a:xfrm>
            <a:off x="6316142" y="1027969"/>
            <a:ext cx="2963283" cy="231489"/>
          </a:xfrm>
          <a:prstGeom prst="rect">
            <a:avLst/>
          </a:prstGeom>
          <a:solidFill>
            <a:srgbClr val="60C162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U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5661874-D43E-824B-8ADF-1F4223EF0F9E}"/>
              </a:ext>
            </a:extLst>
          </p:cNvPr>
          <p:cNvSpPr/>
          <p:nvPr/>
        </p:nvSpPr>
        <p:spPr>
          <a:xfrm>
            <a:off x="4530199" y="1021313"/>
            <a:ext cx="984454" cy="23674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U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7AFEF2-FA30-2B40-9F4F-30A8A0403B47}"/>
              </a:ext>
            </a:extLst>
          </p:cNvPr>
          <p:cNvSpPr txBox="1"/>
          <p:nvPr/>
        </p:nvSpPr>
        <p:spPr>
          <a:xfrm>
            <a:off x="4762925" y="985794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400" dirty="0">
                <a:latin typeface="Arial" panose="020B0604020202020204" pitchFamily="34" charset="0"/>
                <a:cs typeface="Arial" panose="020B0604020202020204" pitchFamily="34" charset="0"/>
              </a:rPr>
              <a:t>RBD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CE5C806-0D9A-7748-A29A-247A4A4017E8}"/>
              </a:ext>
            </a:extLst>
          </p:cNvPr>
          <p:cNvSpPr txBox="1"/>
          <p:nvPr/>
        </p:nvSpPr>
        <p:spPr>
          <a:xfrm>
            <a:off x="4428755" y="64519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319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56A250C-2B0F-E049-B690-1628F5B409B1}"/>
              </a:ext>
            </a:extLst>
          </p:cNvPr>
          <p:cNvSpPr txBox="1"/>
          <p:nvPr/>
        </p:nvSpPr>
        <p:spPr>
          <a:xfrm>
            <a:off x="5187109" y="649811"/>
            <a:ext cx="4395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2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541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A99E303-7D24-8540-8CE1-A71D3636064E}"/>
              </a:ext>
            </a:extLst>
          </p:cNvPr>
          <p:cNvSpPr txBox="1"/>
          <p:nvPr/>
        </p:nvSpPr>
        <p:spPr>
          <a:xfrm>
            <a:off x="5905922" y="615142"/>
            <a:ext cx="745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dirty="0">
                <a:latin typeface="Arial" panose="020B0604020202020204" pitchFamily="34" charset="0"/>
                <a:cs typeface="Arial" panose="020B0604020202020204" pitchFamily="34" charset="0"/>
              </a:rPr>
              <a:t>685-686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6E5A256-E82D-974A-9DC4-DEBCBC99F981}"/>
              </a:ext>
            </a:extLst>
          </p:cNvPr>
          <p:cNvCxnSpPr>
            <a:cxnSpLocks/>
          </p:cNvCxnSpPr>
          <p:nvPr/>
        </p:nvCxnSpPr>
        <p:spPr>
          <a:xfrm>
            <a:off x="2957781" y="315150"/>
            <a:ext cx="333930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728810F-EFDF-0344-917E-1C0F865ACDD4}"/>
              </a:ext>
            </a:extLst>
          </p:cNvPr>
          <p:cNvCxnSpPr>
            <a:cxnSpLocks/>
          </p:cNvCxnSpPr>
          <p:nvPr/>
        </p:nvCxnSpPr>
        <p:spPr>
          <a:xfrm>
            <a:off x="6315294" y="317072"/>
            <a:ext cx="2964131" cy="9649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1E357B0-F151-0C49-BAA2-271EDF8347EE}"/>
              </a:ext>
            </a:extLst>
          </p:cNvPr>
          <p:cNvSpPr txBox="1"/>
          <p:nvPr/>
        </p:nvSpPr>
        <p:spPr>
          <a:xfrm>
            <a:off x="4530199" y="29636"/>
            <a:ext cx="1119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S1 Subunit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2723E32-6F76-A642-9EC0-65B9A1883C85}"/>
              </a:ext>
            </a:extLst>
          </p:cNvPr>
          <p:cNvSpPr txBox="1"/>
          <p:nvPr/>
        </p:nvSpPr>
        <p:spPr>
          <a:xfrm>
            <a:off x="7150724" y="41155"/>
            <a:ext cx="1119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S2 Subunit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5590303-11A8-274D-9B26-095C0179E7F0}"/>
              </a:ext>
            </a:extLst>
          </p:cNvPr>
          <p:cNvSpPr txBox="1"/>
          <p:nvPr/>
        </p:nvSpPr>
        <p:spPr>
          <a:xfrm>
            <a:off x="5664755" y="498759"/>
            <a:ext cx="13324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900" b="1" dirty="0">
                <a:latin typeface="Arial" panose="020B0604020202020204" pitchFamily="34" charset="0"/>
                <a:cs typeface="Arial" panose="020B0604020202020204" pitchFamily="34" charset="0"/>
              </a:rPr>
              <a:t>S1/S2 cleavage site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B065409-19EC-A14B-A3EF-9AE67890210A}"/>
              </a:ext>
            </a:extLst>
          </p:cNvPr>
          <p:cNvCxnSpPr/>
          <p:nvPr/>
        </p:nvCxnSpPr>
        <p:spPr>
          <a:xfrm>
            <a:off x="4440033" y="878818"/>
            <a:ext cx="2714" cy="321469"/>
          </a:xfrm>
          <a:prstGeom prst="line">
            <a:avLst/>
          </a:prstGeom>
          <a:ln w="12700">
            <a:solidFill>
              <a:srgbClr val="68D1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DC9C1FB-4473-054D-A082-EC197122D6CB}"/>
              </a:ext>
            </a:extLst>
          </p:cNvPr>
          <p:cNvCxnSpPr/>
          <p:nvPr/>
        </p:nvCxnSpPr>
        <p:spPr>
          <a:xfrm>
            <a:off x="2963377" y="888536"/>
            <a:ext cx="2714" cy="321469"/>
          </a:xfrm>
          <a:prstGeom prst="line">
            <a:avLst/>
          </a:prstGeom>
          <a:ln w="12700">
            <a:solidFill>
              <a:srgbClr val="68D1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3F71A39-39F5-724E-8CBA-8B0EE30CB934}"/>
              </a:ext>
            </a:extLst>
          </p:cNvPr>
          <p:cNvSpPr txBox="1"/>
          <p:nvPr/>
        </p:nvSpPr>
        <p:spPr>
          <a:xfrm>
            <a:off x="2830322" y="641577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dirty="0">
                <a:solidFill>
                  <a:srgbClr val="68D1D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D815FF9-798E-F643-86EA-3D28F520C891}"/>
              </a:ext>
            </a:extLst>
          </p:cNvPr>
          <p:cNvSpPr txBox="1"/>
          <p:nvPr/>
        </p:nvSpPr>
        <p:spPr>
          <a:xfrm>
            <a:off x="4104630" y="64157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dirty="0">
                <a:solidFill>
                  <a:srgbClr val="68D1D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303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ED629BC-565F-E847-8A3E-ECAD431974E6}"/>
              </a:ext>
            </a:extLst>
          </p:cNvPr>
          <p:cNvSpPr/>
          <p:nvPr/>
        </p:nvSpPr>
        <p:spPr>
          <a:xfrm>
            <a:off x="5548551" y="1024235"/>
            <a:ext cx="742570" cy="234855"/>
          </a:xfrm>
          <a:prstGeom prst="rect">
            <a:avLst/>
          </a:prstGeom>
          <a:solidFill>
            <a:srgbClr val="FF8C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D417962-3EA8-6446-9B0B-53A59196A602}"/>
              </a:ext>
            </a:extLst>
          </p:cNvPr>
          <p:cNvSpPr/>
          <p:nvPr/>
        </p:nvSpPr>
        <p:spPr>
          <a:xfrm>
            <a:off x="2957782" y="1026564"/>
            <a:ext cx="1490568" cy="234855"/>
          </a:xfrm>
          <a:prstGeom prst="rect">
            <a:avLst/>
          </a:prstGeom>
          <a:solidFill>
            <a:srgbClr val="68D1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U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0348ABF-BE3D-6C45-993D-66536531ED19}"/>
              </a:ext>
            </a:extLst>
          </p:cNvPr>
          <p:cNvSpPr txBox="1"/>
          <p:nvPr/>
        </p:nvSpPr>
        <p:spPr>
          <a:xfrm>
            <a:off x="3439589" y="985794"/>
            <a:ext cx="5533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400" dirty="0">
                <a:latin typeface="Arial" panose="020B0604020202020204" pitchFamily="34" charset="0"/>
                <a:cs typeface="Arial" panose="020B0604020202020204" pitchFamily="34" charset="0"/>
              </a:rPr>
              <a:t>NTD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88D8C82-1FB5-B54A-90B2-C28DD015732E}"/>
              </a:ext>
            </a:extLst>
          </p:cNvPr>
          <p:cNvSpPr txBox="1"/>
          <p:nvPr/>
        </p:nvSpPr>
        <p:spPr>
          <a:xfrm>
            <a:off x="5571325" y="1016371"/>
            <a:ext cx="7168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latin typeface="Arial" panose="020B0604020202020204" pitchFamily="34" charset="0"/>
                <a:cs typeface="Arial" panose="020B0604020202020204" pitchFamily="34" charset="0"/>
              </a:rPr>
              <a:t>SD1/SD2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DCEE536-9C10-F34E-9D72-73AEE9CBA027}"/>
              </a:ext>
            </a:extLst>
          </p:cNvPr>
          <p:cNvCxnSpPr>
            <a:cxnSpLocks/>
          </p:cNvCxnSpPr>
          <p:nvPr/>
        </p:nvCxnSpPr>
        <p:spPr>
          <a:xfrm>
            <a:off x="6288254" y="838888"/>
            <a:ext cx="0" cy="23100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8ED928A0-5497-1248-B24B-4A05ADE991E7}"/>
              </a:ext>
            </a:extLst>
          </p:cNvPr>
          <p:cNvSpPr txBox="1"/>
          <p:nvPr/>
        </p:nvSpPr>
        <p:spPr>
          <a:xfrm>
            <a:off x="2418361" y="2737735"/>
            <a:ext cx="5679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20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998E193-7160-0F4F-9DB3-729D3BD5B633}"/>
              </a:ext>
            </a:extLst>
          </p:cNvPr>
          <p:cNvGrpSpPr/>
          <p:nvPr/>
        </p:nvGrpSpPr>
        <p:grpSpPr>
          <a:xfrm>
            <a:off x="3284232" y="1221273"/>
            <a:ext cx="67778" cy="1014110"/>
            <a:chOff x="494675" y="1835307"/>
            <a:chExt cx="67778" cy="101411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E8CB9CC-B2D4-FC4B-BCC2-43EB05DE3445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94633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441658F-E8C1-A340-B87C-48E53E82CAA9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AE55EA7-9C8E-5E49-9158-3086FFDEE766}"/>
              </a:ext>
            </a:extLst>
          </p:cNvPr>
          <p:cNvGrpSpPr/>
          <p:nvPr/>
        </p:nvGrpSpPr>
        <p:grpSpPr>
          <a:xfrm>
            <a:off x="3374498" y="1216813"/>
            <a:ext cx="67778" cy="1168117"/>
            <a:chOff x="494675" y="1835307"/>
            <a:chExt cx="67778" cy="1168117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215F83A-C1AB-0745-B4EE-22805ACF22EB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110033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1D359BA5-7FA7-CC4D-97A2-80CF744E920D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8DA8206-28A5-3143-89C2-2E6907C567E0}"/>
              </a:ext>
            </a:extLst>
          </p:cNvPr>
          <p:cNvGrpSpPr/>
          <p:nvPr/>
        </p:nvGrpSpPr>
        <p:grpSpPr>
          <a:xfrm>
            <a:off x="3707590" y="1218925"/>
            <a:ext cx="67778" cy="691388"/>
            <a:chOff x="494675" y="1835307"/>
            <a:chExt cx="67778" cy="691388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8C8592A-5246-164E-8954-4E4EE3AD14DA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62361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57DF4CF-1777-C34F-ADE0-CDE7EA79D92F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3C53851-CC97-CC44-8284-D95C1A6E1FCB}"/>
              </a:ext>
            </a:extLst>
          </p:cNvPr>
          <p:cNvGrpSpPr/>
          <p:nvPr/>
        </p:nvGrpSpPr>
        <p:grpSpPr>
          <a:xfrm>
            <a:off x="3812268" y="1221971"/>
            <a:ext cx="67778" cy="387100"/>
            <a:chOff x="494675" y="1835307"/>
            <a:chExt cx="67778" cy="387100"/>
          </a:xfrm>
        </p:grpSpPr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0CB7ED3-882F-1149-8CE8-F1EE034A1A03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31932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CC319140-CDF9-A341-BF41-B9D2093D5B7A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5E14EC4-CC9A-8845-88BD-A08B8E10CF1A}"/>
              </a:ext>
            </a:extLst>
          </p:cNvPr>
          <p:cNvGrpSpPr/>
          <p:nvPr/>
        </p:nvGrpSpPr>
        <p:grpSpPr>
          <a:xfrm>
            <a:off x="3620150" y="1221425"/>
            <a:ext cx="67778" cy="794166"/>
            <a:chOff x="494675" y="1835307"/>
            <a:chExt cx="67778" cy="794166"/>
          </a:xfrm>
        </p:grpSpPr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543FE0D-C63B-4243-BB5B-383984B61730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72638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D93C029-5770-B54E-A918-40B38C12420E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A92FBB5-7C44-F147-BCBE-F3CE4AAB0B7C}"/>
              </a:ext>
            </a:extLst>
          </p:cNvPr>
          <p:cNvGrpSpPr/>
          <p:nvPr/>
        </p:nvGrpSpPr>
        <p:grpSpPr>
          <a:xfrm>
            <a:off x="3470248" y="1219815"/>
            <a:ext cx="67778" cy="969359"/>
            <a:chOff x="494675" y="1835307"/>
            <a:chExt cx="67778" cy="969359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5323696-12B2-4B45-A66E-6EBD425319D0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90158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238FA2E-A919-7C4A-B0F9-B7CB03968C57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B0FA71C7-31D3-D04B-B546-AB2B69FF29CC}"/>
              </a:ext>
            </a:extLst>
          </p:cNvPr>
          <p:cNvGrpSpPr/>
          <p:nvPr/>
        </p:nvGrpSpPr>
        <p:grpSpPr>
          <a:xfrm>
            <a:off x="3097996" y="1216245"/>
            <a:ext cx="67778" cy="503499"/>
            <a:chOff x="494675" y="1835307"/>
            <a:chExt cx="67778" cy="503499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569D69A-D126-724C-AF96-8F3395078306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43572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F0EBB6A-0392-E749-A7B7-CC0A6CAEBDE0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B63904F-47A1-B445-91EC-01B47F06020D}"/>
              </a:ext>
            </a:extLst>
          </p:cNvPr>
          <p:cNvGrpSpPr/>
          <p:nvPr/>
        </p:nvGrpSpPr>
        <p:grpSpPr>
          <a:xfrm>
            <a:off x="3159948" y="1218745"/>
            <a:ext cx="67778" cy="866127"/>
            <a:chOff x="494675" y="1835307"/>
            <a:chExt cx="67778" cy="866127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DE50838-43DA-E54E-9954-7A078233E811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3262" cy="79834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316F98C9-C7C3-774C-8ED2-BEF02B9F2B30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A58A3D45-83DA-194A-ACBB-A28A5BC88721}"/>
              </a:ext>
            </a:extLst>
          </p:cNvPr>
          <p:cNvSpPr txBox="1"/>
          <p:nvPr/>
        </p:nvSpPr>
        <p:spPr>
          <a:xfrm>
            <a:off x="2774072" y="1655172"/>
            <a:ext cx="4956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A67V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5F24C8B-BA38-2443-A68E-5000BE6FD17C}"/>
              </a:ext>
            </a:extLst>
          </p:cNvPr>
          <p:cNvSpPr txBox="1"/>
          <p:nvPr/>
        </p:nvSpPr>
        <p:spPr>
          <a:xfrm>
            <a:off x="2747137" y="2020051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⍙69-70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69C6B63-0E1E-DF47-8274-D9482A0CF328}"/>
              </a:ext>
            </a:extLst>
          </p:cNvPr>
          <p:cNvSpPr txBox="1"/>
          <p:nvPr/>
        </p:nvSpPr>
        <p:spPr>
          <a:xfrm>
            <a:off x="2986301" y="2175794"/>
            <a:ext cx="4395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T95I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C82562C-C5D4-A44F-B037-D74CBB730DAA}"/>
              </a:ext>
            </a:extLst>
          </p:cNvPr>
          <p:cNvSpPr txBox="1"/>
          <p:nvPr/>
        </p:nvSpPr>
        <p:spPr>
          <a:xfrm>
            <a:off x="2973180" y="2311856"/>
            <a:ext cx="5886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G142D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ECE56CE-CE66-4849-A45D-3A299A601D43}"/>
              </a:ext>
            </a:extLst>
          </p:cNvPr>
          <p:cNvSpPr txBox="1"/>
          <p:nvPr/>
        </p:nvSpPr>
        <p:spPr>
          <a:xfrm>
            <a:off x="3339261" y="2132307"/>
            <a:ext cx="7569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⍙143-145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6BB0F04-ACD8-1548-9B82-81CC44FB9936}"/>
              </a:ext>
            </a:extLst>
          </p:cNvPr>
          <p:cNvSpPr txBox="1"/>
          <p:nvPr/>
        </p:nvSpPr>
        <p:spPr>
          <a:xfrm>
            <a:off x="3504331" y="1967121"/>
            <a:ext cx="5020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⍙211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7A3E212-C23C-094F-8294-DBB7D5F2411F}"/>
              </a:ext>
            </a:extLst>
          </p:cNvPr>
          <p:cNvSpPr txBox="1"/>
          <p:nvPr/>
        </p:nvSpPr>
        <p:spPr>
          <a:xfrm>
            <a:off x="3616053" y="1865535"/>
            <a:ext cx="5020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L212I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01EA47B-7CB1-1849-9EFA-0EE90247CCEF}"/>
              </a:ext>
            </a:extLst>
          </p:cNvPr>
          <p:cNvSpPr txBox="1"/>
          <p:nvPr/>
        </p:nvSpPr>
        <p:spPr>
          <a:xfrm>
            <a:off x="3731943" y="1598077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R214</a:t>
            </a:r>
          </a:p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Insertion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82168BB-0E8E-AE4C-A273-CAF693BF49F5}"/>
              </a:ext>
            </a:extLst>
          </p:cNvPr>
          <p:cNvGrpSpPr/>
          <p:nvPr/>
        </p:nvGrpSpPr>
        <p:grpSpPr>
          <a:xfrm>
            <a:off x="5154939" y="1224710"/>
            <a:ext cx="67778" cy="1188692"/>
            <a:chOff x="494675" y="1835307"/>
            <a:chExt cx="67778" cy="1188692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2054007-2313-3F4A-A1A8-9A70CB73C651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112091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517FA85F-D287-0741-AC46-902B2EE6EDE0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2F6D4BBD-9C2A-834B-A05E-6C093ACB9A00}"/>
              </a:ext>
            </a:extLst>
          </p:cNvPr>
          <p:cNvGrpSpPr/>
          <p:nvPr/>
        </p:nvGrpSpPr>
        <p:grpSpPr>
          <a:xfrm>
            <a:off x="4661217" y="1218914"/>
            <a:ext cx="67778" cy="589086"/>
            <a:chOff x="494675" y="1835307"/>
            <a:chExt cx="67778" cy="589086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5427CB73-C1EC-0C4A-9F7A-12D899202414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52130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08996F9-463F-0B47-8334-D01CAB196EBF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981CA-9015-AB45-9BE1-17F77847256C}"/>
              </a:ext>
            </a:extLst>
          </p:cNvPr>
          <p:cNvGrpSpPr/>
          <p:nvPr/>
        </p:nvGrpSpPr>
        <p:grpSpPr>
          <a:xfrm>
            <a:off x="4584107" y="1223444"/>
            <a:ext cx="67778" cy="428953"/>
            <a:chOff x="494675" y="1835307"/>
            <a:chExt cx="67778" cy="428953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A2365518-561C-1741-A1C4-FA0DE551B421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36117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7D3AD74C-23BA-6F4A-8AEA-C3D02E1FD73C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E18E9D56-0AAB-0D43-9B70-AB17C9CB156F}"/>
              </a:ext>
            </a:extLst>
          </p:cNvPr>
          <p:cNvSpPr txBox="1"/>
          <p:nvPr/>
        </p:nvSpPr>
        <p:spPr>
          <a:xfrm>
            <a:off x="4207564" y="1594329"/>
            <a:ext cx="5886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G339D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F4C35E02-916A-2945-83D5-6FD08C2F27B6}"/>
              </a:ext>
            </a:extLst>
          </p:cNvPr>
          <p:cNvSpPr txBox="1"/>
          <p:nvPr/>
        </p:nvSpPr>
        <p:spPr>
          <a:xfrm>
            <a:off x="4290126" y="1772804"/>
            <a:ext cx="5517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S371L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BAF7D6F-2E36-DA4D-B1B0-FFE2D2DEBC59}"/>
              </a:ext>
            </a:extLst>
          </p:cNvPr>
          <p:cNvGrpSpPr/>
          <p:nvPr/>
        </p:nvGrpSpPr>
        <p:grpSpPr>
          <a:xfrm>
            <a:off x="4697241" y="1218122"/>
            <a:ext cx="67778" cy="683271"/>
            <a:chOff x="494675" y="1835307"/>
            <a:chExt cx="67778" cy="683271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C4B6A48-21FF-F44C-8D00-3925781B0A5B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61549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0EFE328D-AD9A-6C45-A645-043AF1FB73E9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6CFEC4A8-33FD-9A44-8788-8683153E968E}"/>
              </a:ext>
            </a:extLst>
          </p:cNvPr>
          <p:cNvSpPr txBox="1"/>
          <p:nvPr/>
        </p:nvSpPr>
        <p:spPr>
          <a:xfrm>
            <a:off x="4282912" y="1887731"/>
            <a:ext cx="5661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S373P</a:t>
            </a: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4C901FD-3BAC-B247-B2B5-D8854A2321A1}"/>
              </a:ext>
            </a:extLst>
          </p:cNvPr>
          <p:cNvGrpSpPr/>
          <p:nvPr/>
        </p:nvGrpSpPr>
        <p:grpSpPr>
          <a:xfrm>
            <a:off x="4733947" y="1218122"/>
            <a:ext cx="67778" cy="788549"/>
            <a:chOff x="494675" y="1835307"/>
            <a:chExt cx="67778" cy="788549"/>
          </a:xfrm>
        </p:grpSpPr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607FA99-17B4-1645-AAA1-D19D269A88CF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72077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C80C6FD-3BBB-D541-A2B7-DE89BCF671B0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126" name="TextBox 125">
            <a:extLst>
              <a:ext uri="{FF2B5EF4-FFF2-40B4-BE49-F238E27FC236}">
                <a16:creationId xmlns:a16="http://schemas.microsoft.com/office/drawing/2014/main" id="{EF2D506F-2568-AA4F-B3B2-88735E36890B}"/>
              </a:ext>
            </a:extLst>
          </p:cNvPr>
          <p:cNvSpPr txBox="1"/>
          <p:nvPr/>
        </p:nvSpPr>
        <p:spPr>
          <a:xfrm>
            <a:off x="4345003" y="2004569"/>
            <a:ext cx="5597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S375F</a:t>
            </a:r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E41018D8-F141-164C-A689-1DB316E65D55}"/>
              </a:ext>
            </a:extLst>
          </p:cNvPr>
          <p:cNvGrpSpPr/>
          <p:nvPr/>
        </p:nvGrpSpPr>
        <p:grpSpPr>
          <a:xfrm>
            <a:off x="4859220" y="1220205"/>
            <a:ext cx="67778" cy="1105939"/>
            <a:chOff x="494675" y="1835307"/>
            <a:chExt cx="67778" cy="1105939"/>
          </a:xfrm>
        </p:grpSpPr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7872C01-EC31-004E-86DA-E035471FDF98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103816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4215BFB0-3763-694B-9006-8A59548B008B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132" name="TextBox 131">
            <a:extLst>
              <a:ext uri="{FF2B5EF4-FFF2-40B4-BE49-F238E27FC236}">
                <a16:creationId xmlns:a16="http://schemas.microsoft.com/office/drawing/2014/main" id="{4B3A71F3-64DC-4647-A573-99FA7418F90A}"/>
              </a:ext>
            </a:extLst>
          </p:cNvPr>
          <p:cNvSpPr txBox="1"/>
          <p:nvPr/>
        </p:nvSpPr>
        <p:spPr>
          <a:xfrm>
            <a:off x="4440770" y="2303672"/>
            <a:ext cx="5741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K417N</a:t>
            </a:r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0E499133-0F56-7C47-B25A-E9A5ED981609}"/>
              </a:ext>
            </a:extLst>
          </p:cNvPr>
          <p:cNvGrpSpPr/>
          <p:nvPr/>
        </p:nvGrpSpPr>
        <p:grpSpPr>
          <a:xfrm>
            <a:off x="4956290" y="1225901"/>
            <a:ext cx="67778" cy="1355222"/>
            <a:chOff x="494675" y="1835307"/>
            <a:chExt cx="67778" cy="1355222"/>
          </a:xfrm>
        </p:grpSpPr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5F0A9C-2A21-EB44-84A5-62A96DBF8BE8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128744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3456E902-DF03-8E40-BA02-FB514EA6DFB2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138" name="TextBox 137">
            <a:extLst>
              <a:ext uri="{FF2B5EF4-FFF2-40B4-BE49-F238E27FC236}">
                <a16:creationId xmlns:a16="http://schemas.microsoft.com/office/drawing/2014/main" id="{0DB8710E-F43D-BE4E-BBE8-B38EDFD6F4F0}"/>
              </a:ext>
            </a:extLst>
          </p:cNvPr>
          <p:cNvSpPr txBox="1"/>
          <p:nvPr/>
        </p:nvSpPr>
        <p:spPr>
          <a:xfrm>
            <a:off x="4854528" y="2571590"/>
            <a:ext cx="5741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N440K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276C2C6A-5A6E-DF4B-9735-E92ED27E9FEF}"/>
              </a:ext>
            </a:extLst>
          </p:cNvPr>
          <p:cNvGrpSpPr/>
          <p:nvPr/>
        </p:nvGrpSpPr>
        <p:grpSpPr>
          <a:xfrm>
            <a:off x="5009289" y="1224710"/>
            <a:ext cx="67778" cy="1278264"/>
            <a:chOff x="494675" y="1835307"/>
            <a:chExt cx="67778" cy="1278264"/>
          </a:xfrm>
        </p:grpSpPr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5841AAB6-7809-2C40-BF39-83B5CDC24F4D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121048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0273B6F4-B2F5-7E46-A438-2779FDF3AB63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148" name="TextBox 147">
            <a:extLst>
              <a:ext uri="{FF2B5EF4-FFF2-40B4-BE49-F238E27FC236}">
                <a16:creationId xmlns:a16="http://schemas.microsoft.com/office/drawing/2014/main" id="{137DBE70-13F1-4443-A177-5EA905D507CB}"/>
              </a:ext>
            </a:extLst>
          </p:cNvPr>
          <p:cNvSpPr txBox="1"/>
          <p:nvPr/>
        </p:nvSpPr>
        <p:spPr>
          <a:xfrm>
            <a:off x="4923110" y="2467123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G446S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CE382A38-7F62-4E47-9A50-ED98BB12F421}"/>
              </a:ext>
            </a:extLst>
          </p:cNvPr>
          <p:cNvSpPr txBox="1"/>
          <p:nvPr/>
        </p:nvSpPr>
        <p:spPr>
          <a:xfrm>
            <a:off x="5062933" y="2367251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S477N</a:t>
            </a:r>
          </a:p>
        </p:txBody>
      </p: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5F4BB7F-D30C-0444-B01A-12507DF3B2B7}"/>
              </a:ext>
            </a:extLst>
          </p:cNvPr>
          <p:cNvGrpSpPr/>
          <p:nvPr/>
        </p:nvGrpSpPr>
        <p:grpSpPr>
          <a:xfrm>
            <a:off x="5190790" y="1224710"/>
            <a:ext cx="67778" cy="1051894"/>
            <a:chOff x="494675" y="1835307"/>
            <a:chExt cx="67778" cy="1051894"/>
          </a:xfrm>
        </p:grpSpPr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4FC06853-3836-6B48-A1A3-9E57B089F38D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984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E514CB6E-C527-D24A-8ECA-A860DFB8137E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159" name="TextBox 158">
            <a:extLst>
              <a:ext uri="{FF2B5EF4-FFF2-40B4-BE49-F238E27FC236}">
                <a16:creationId xmlns:a16="http://schemas.microsoft.com/office/drawing/2014/main" id="{70F46A83-F8E6-EE4F-96EE-1DBFFFF843B4}"/>
              </a:ext>
            </a:extLst>
          </p:cNvPr>
          <p:cNvSpPr txBox="1"/>
          <p:nvPr/>
        </p:nvSpPr>
        <p:spPr>
          <a:xfrm>
            <a:off x="5125613" y="2256753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T478K</a:t>
            </a: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EFF13C8C-8E0C-A142-B056-313CE58B1DD5}"/>
              </a:ext>
            </a:extLst>
          </p:cNvPr>
          <p:cNvGrpSpPr/>
          <p:nvPr/>
        </p:nvGrpSpPr>
        <p:grpSpPr>
          <a:xfrm>
            <a:off x="5422015" y="1226944"/>
            <a:ext cx="67778" cy="570982"/>
            <a:chOff x="494675" y="1835307"/>
            <a:chExt cx="67778" cy="570982"/>
          </a:xfrm>
        </p:grpSpPr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A37FF870-170C-DF4E-8363-9EC7C3015FB0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50320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BD4C1B0-28E7-9C41-B19B-2C913E526EB7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BC4B4BA3-221F-5243-AE1D-01C3D240352B}"/>
              </a:ext>
            </a:extLst>
          </p:cNvPr>
          <p:cNvGrpSpPr/>
          <p:nvPr/>
        </p:nvGrpSpPr>
        <p:grpSpPr>
          <a:xfrm>
            <a:off x="5457866" y="1226944"/>
            <a:ext cx="67778" cy="427533"/>
            <a:chOff x="494675" y="1835307"/>
            <a:chExt cx="67778" cy="427533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71710730-3C2E-7E47-8E8A-7C4BBD1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35975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1CD42B1-097A-1F49-99CE-883D5EEC1AA7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C4C25F9C-FAE6-5643-AEBA-DA80DEFA1A87}"/>
              </a:ext>
            </a:extLst>
          </p:cNvPr>
          <p:cNvGrpSpPr/>
          <p:nvPr/>
        </p:nvGrpSpPr>
        <p:grpSpPr>
          <a:xfrm>
            <a:off x="5281904" y="1224710"/>
            <a:ext cx="67778" cy="750555"/>
            <a:chOff x="494675" y="1835307"/>
            <a:chExt cx="67778" cy="750555"/>
          </a:xfrm>
        </p:grpSpPr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A85C51F9-BB8B-2F43-BA30-026645C6EE90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68277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B6736C79-8DD0-ED4B-B1B7-57D884C6FBED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09C7DD33-D722-1043-859F-97718341F75C}"/>
              </a:ext>
            </a:extLst>
          </p:cNvPr>
          <p:cNvGrpSpPr/>
          <p:nvPr/>
        </p:nvGrpSpPr>
        <p:grpSpPr>
          <a:xfrm>
            <a:off x="5317755" y="1224710"/>
            <a:ext cx="67778" cy="657824"/>
            <a:chOff x="494675" y="1835307"/>
            <a:chExt cx="67778" cy="657824"/>
          </a:xfrm>
        </p:grpSpPr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C504A827-0B39-FA4D-902A-C7FA5046323D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59004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FCA25A89-BC21-0F41-A8E2-01E8DA1F8890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9150D2E4-8A95-DE46-A2BC-DE8C21DC57D7}"/>
              </a:ext>
            </a:extLst>
          </p:cNvPr>
          <p:cNvGrpSpPr/>
          <p:nvPr/>
        </p:nvGrpSpPr>
        <p:grpSpPr>
          <a:xfrm>
            <a:off x="5226107" y="1224710"/>
            <a:ext cx="67778" cy="928784"/>
            <a:chOff x="494675" y="1835307"/>
            <a:chExt cx="67778" cy="928784"/>
          </a:xfrm>
        </p:grpSpPr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91850DA-7D1B-C24B-B6CB-15890599F67C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86100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18D0B8BC-6B36-D247-99F4-B8EEB281A2BE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CDAF69F8-E75C-A54B-B4BF-A5A59176F4C3}"/>
              </a:ext>
            </a:extLst>
          </p:cNvPr>
          <p:cNvGrpSpPr/>
          <p:nvPr/>
        </p:nvGrpSpPr>
        <p:grpSpPr>
          <a:xfrm>
            <a:off x="5261958" y="1224710"/>
            <a:ext cx="67778" cy="852141"/>
            <a:chOff x="494675" y="1835307"/>
            <a:chExt cx="67778" cy="852141"/>
          </a:xfrm>
        </p:grpSpPr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A3761667-39AF-FA44-8849-958F752575B0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78436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A636C984-D1C9-EA4E-8702-1242C429801A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185" name="TextBox 184">
            <a:extLst>
              <a:ext uri="{FF2B5EF4-FFF2-40B4-BE49-F238E27FC236}">
                <a16:creationId xmlns:a16="http://schemas.microsoft.com/office/drawing/2014/main" id="{29D9ADEC-EB6B-6947-8106-DB8DF0D2CE28}"/>
              </a:ext>
            </a:extLst>
          </p:cNvPr>
          <p:cNvSpPr txBox="1"/>
          <p:nvPr/>
        </p:nvSpPr>
        <p:spPr>
          <a:xfrm>
            <a:off x="5166769" y="2143615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E484A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62181212-BD38-864E-889A-E28E7856F8AA}"/>
              </a:ext>
            </a:extLst>
          </p:cNvPr>
          <p:cNvSpPr txBox="1"/>
          <p:nvPr/>
        </p:nvSpPr>
        <p:spPr>
          <a:xfrm>
            <a:off x="5185557" y="2032369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Q493R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E4DA6682-BCE6-EA47-A63C-C08E0CA2FC27}"/>
              </a:ext>
            </a:extLst>
          </p:cNvPr>
          <p:cNvSpPr txBox="1"/>
          <p:nvPr/>
        </p:nvSpPr>
        <p:spPr>
          <a:xfrm>
            <a:off x="5207854" y="1918634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G496S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7469BD9B-1BF8-4C41-96DF-34A565F48D39}"/>
              </a:ext>
            </a:extLst>
          </p:cNvPr>
          <p:cNvSpPr txBox="1"/>
          <p:nvPr/>
        </p:nvSpPr>
        <p:spPr>
          <a:xfrm>
            <a:off x="5318371" y="1713645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N501Y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141F7559-C83A-5D43-87CB-C0977888D592}"/>
              </a:ext>
            </a:extLst>
          </p:cNvPr>
          <p:cNvSpPr txBox="1"/>
          <p:nvPr/>
        </p:nvSpPr>
        <p:spPr>
          <a:xfrm>
            <a:off x="5376451" y="1593811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Y505H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2EE3944E-438A-E241-B4D2-7A2CD43E5B65}"/>
              </a:ext>
            </a:extLst>
          </p:cNvPr>
          <p:cNvSpPr txBox="1"/>
          <p:nvPr/>
        </p:nvSpPr>
        <p:spPr>
          <a:xfrm>
            <a:off x="5236367" y="1813150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Q498R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F846D6E9-F882-394B-A121-8F14E528F835}"/>
              </a:ext>
            </a:extLst>
          </p:cNvPr>
          <p:cNvGrpSpPr/>
          <p:nvPr/>
        </p:nvGrpSpPr>
        <p:grpSpPr>
          <a:xfrm>
            <a:off x="5628772" y="1225958"/>
            <a:ext cx="67778" cy="248291"/>
            <a:chOff x="494675" y="1835307"/>
            <a:chExt cx="67778" cy="248291"/>
          </a:xfrm>
        </p:grpSpPr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B35A5852-D74E-6D40-88C0-103E7AB0FA4D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18051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09B81290-0846-D440-B612-B434CF437F5D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205" name="TextBox 204">
            <a:extLst>
              <a:ext uri="{FF2B5EF4-FFF2-40B4-BE49-F238E27FC236}">
                <a16:creationId xmlns:a16="http://schemas.microsoft.com/office/drawing/2014/main" id="{23E122AD-B4DF-EF4A-9EE4-42BB05EDEB19}"/>
              </a:ext>
            </a:extLst>
          </p:cNvPr>
          <p:cNvSpPr txBox="1"/>
          <p:nvPr/>
        </p:nvSpPr>
        <p:spPr>
          <a:xfrm>
            <a:off x="5433923" y="1422264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T547K</a:t>
            </a: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E13D8C4E-308D-F347-882F-F9AEC978926F}"/>
              </a:ext>
            </a:extLst>
          </p:cNvPr>
          <p:cNvGrpSpPr/>
          <p:nvPr/>
        </p:nvGrpSpPr>
        <p:grpSpPr>
          <a:xfrm>
            <a:off x="5931794" y="1225958"/>
            <a:ext cx="67778" cy="733908"/>
            <a:chOff x="494675" y="1835307"/>
            <a:chExt cx="67778" cy="733908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5B6A691-5556-B64D-8541-C6B5C2292C7C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66613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0931D042-9467-CB43-A3D3-5DD302541153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210" name="TextBox 209">
            <a:extLst>
              <a:ext uri="{FF2B5EF4-FFF2-40B4-BE49-F238E27FC236}">
                <a16:creationId xmlns:a16="http://schemas.microsoft.com/office/drawing/2014/main" id="{9C1E338B-DF4D-4C40-8504-4C46E5ED47E2}"/>
              </a:ext>
            </a:extLst>
          </p:cNvPr>
          <p:cNvSpPr txBox="1"/>
          <p:nvPr/>
        </p:nvSpPr>
        <p:spPr>
          <a:xfrm>
            <a:off x="5833913" y="1902544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D614G</a:t>
            </a:r>
          </a:p>
        </p:txBody>
      </p: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264F12C0-4829-024D-BDF0-88267F7C3640}"/>
              </a:ext>
            </a:extLst>
          </p:cNvPr>
          <p:cNvGrpSpPr/>
          <p:nvPr/>
        </p:nvGrpSpPr>
        <p:grpSpPr>
          <a:xfrm>
            <a:off x="6034640" y="1225958"/>
            <a:ext cx="67778" cy="608802"/>
            <a:chOff x="494675" y="1835307"/>
            <a:chExt cx="67778" cy="608802"/>
          </a:xfrm>
        </p:grpSpPr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92648D03-2305-0B4D-A43B-A730A2853AD9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54102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0C5EFF5E-9D68-744B-BD2A-1AC307DC5CBF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217" name="TextBox 216">
            <a:extLst>
              <a:ext uri="{FF2B5EF4-FFF2-40B4-BE49-F238E27FC236}">
                <a16:creationId xmlns:a16="http://schemas.microsoft.com/office/drawing/2014/main" id="{283481C1-7F8A-2F47-B3FF-CD735893848E}"/>
              </a:ext>
            </a:extLst>
          </p:cNvPr>
          <p:cNvSpPr txBox="1"/>
          <p:nvPr/>
        </p:nvSpPr>
        <p:spPr>
          <a:xfrm>
            <a:off x="5938104" y="1781842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H655Y</a:t>
            </a:r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6A24B9C2-F25E-9441-9C83-75503217E70D}"/>
              </a:ext>
            </a:extLst>
          </p:cNvPr>
          <p:cNvGrpSpPr/>
          <p:nvPr/>
        </p:nvGrpSpPr>
        <p:grpSpPr>
          <a:xfrm>
            <a:off x="6122960" y="1225958"/>
            <a:ext cx="67778" cy="481362"/>
            <a:chOff x="494675" y="1835307"/>
            <a:chExt cx="67778" cy="481362"/>
          </a:xfrm>
        </p:grpSpPr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941CFC3-D543-A448-AF68-21B8260CF4A5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41358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C6EA568D-5C27-554F-8CEF-37BA770B7384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0645E72B-5353-044E-A389-1A0346C395C0}"/>
              </a:ext>
            </a:extLst>
          </p:cNvPr>
          <p:cNvSpPr txBox="1"/>
          <p:nvPr/>
        </p:nvSpPr>
        <p:spPr>
          <a:xfrm>
            <a:off x="6019882" y="1656323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N679K</a:t>
            </a:r>
          </a:p>
        </p:txBody>
      </p: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BE588703-B075-4B43-B073-6E16EBC0263D}"/>
              </a:ext>
            </a:extLst>
          </p:cNvPr>
          <p:cNvGrpSpPr/>
          <p:nvPr/>
        </p:nvGrpSpPr>
        <p:grpSpPr>
          <a:xfrm>
            <a:off x="6163960" y="1224807"/>
            <a:ext cx="67778" cy="362704"/>
            <a:chOff x="494675" y="1835307"/>
            <a:chExt cx="67778" cy="362704"/>
          </a:xfrm>
        </p:grpSpPr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3B86F739-D325-F649-8781-A3171E696FD0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29492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4C63911-0CC4-E341-8DDC-D2628D72587E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226" name="TextBox 225">
            <a:extLst>
              <a:ext uri="{FF2B5EF4-FFF2-40B4-BE49-F238E27FC236}">
                <a16:creationId xmlns:a16="http://schemas.microsoft.com/office/drawing/2014/main" id="{08A9DC13-6F88-F44F-999B-AC455800BD8F}"/>
              </a:ext>
            </a:extLst>
          </p:cNvPr>
          <p:cNvSpPr txBox="1"/>
          <p:nvPr/>
        </p:nvSpPr>
        <p:spPr>
          <a:xfrm>
            <a:off x="6080285" y="1531892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P681H</a:t>
            </a:r>
          </a:p>
        </p:txBody>
      </p:sp>
      <p:grpSp>
        <p:nvGrpSpPr>
          <p:cNvPr id="229" name="Group 228">
            <a:extLst>
              <a:ext uri="{FF2B5EF4-FFF2-40B4-BE49-F238E27FC236}">
                <a16:creationId xmlns:a16="http://schemas.microsoft.com/office/drawing/2014/main" id="{B2156072-3187-EA40-9D97-72513D96C872}"/>
              </a:ext>
            </a:extLst>
          </p:cNvPr>
          <p:cNvGrpSpPr/>
          <p:nvPr/>
        </p:nvGrpSpPr>
        <p:grpSpPr>
          <a:xfrm>
            <a:off x="6864703" y="1232362"/>
            <a:ext cx="67778" cy="663552"/>
            <a:chOff x="494675" y="1835307"/>
            <a:chExt cx="67778" cy="663552"/>
          </a:xfrm>
        </p:grpSpPr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B2D01E58-100F-E147-B6C5-904FB402F68A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59577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A69585B8-3089-7749-8C90-C6DFE9D24316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232" name="TextBox 231">
            <a:extLst>
              <a:ext uri="{FF2B5EF4-FFF2-40B4-BE49-F238E27FC236}">
                <a16:creationId xmlns:a16="http://schemas.microsoft.com/office/drawing/2014/main" id="{B0202415-47E8-CA4F-B2BB-1F8981DB367D}"/>
              </a:ext>
            </a:extLst>
          </p:cNvPr>
          <p:cNvSpPr txBox="1"/>
          <p:nvPr/>
        </p:nvSpPr>
        <p:spPr>
          <a:xfrm>
            <a:off x="6779628" y="1845591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N764K</a:t>
            </a:r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52E3064D-D685-AC48-98DB-A8CF964CB061}"/>
              </a:ext>
            </a:extLst>
          </p:cNvPr>
          <p:cNvGrpSpPr/>
          <p:nvPr/>
        </p:nvGrpSpPr>
        <p:grpSpPr>
          <a:xfrm>
            <a:off x="6983816" y="1232686"/>
            <a:ext cx="67778" cy="362704"/>
            <a:chOff x="494675" y="1835307"/>
            <a:chExt cx="67778" cy="362704"/>
          </a:xfrm>
        </p:grpSpPr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9748421F-A7E2-AC4C-A58B-148C1DD5322F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29492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Oval 235">
              <a:extLst>
                <a:ext uri="{FF2B5EF4-FFF2-40B4-BE49-F238E27FC236}">
                  <a16:creationId xmlns:a16="http://schemas.microsoft.com/office/drawing/2014/main" id="{BF28C7E5-CF5C-F243-A7D0-AB73E12BD6D8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237" name="TextBox 236">
            <a:extLst>
              <a:ext uri="{FF2B5EF4-FFF2-40B4-BE49-F238E27FC236}">
                <a16:creationId xmlns:a16="http://schemas.microsoft.com/office/drawing/2014/main" id="{175D49F3-9715-6A42-AD9F-E08F4DCA80C7}"/>
              </a:ext>
            </a:extLst>
          </p:cNvPr>
          <p:cNvSpPr txBox="1"/>
          <p:nvPr/>
        </p:nvSpPr>
        <p:spPr>
          <a:xfrm>
            <a:off x="6900141" y="1539771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D796Y</a:t>
            </a:r>
          </a:p>
        </p:txBody>
      </p: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74288DA9-0524-E04C-A88C-C46D4D5B310F}"/>
              </a:ext>
            </a:extLst>
          </p:cNvPr>
          <p:cNvGrpSpPr/>
          <p:nvPr/>
        </p:nvGrpSpPr>
        <p:grpSpPr>
          <a:xfrm>
            <a:off x="7500489" y="1232054"/>
            <a:ext cx="67778" cy="1046536"/>
            <a:chOff x="494675" y="1835307"/>
            <a:chExt cx="67778" cy="1046536"/>
          </a:xfrm>
        </p:grpSpPr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4D3AF07D-9178-8E46-9386-55DF013E7B01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97875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A0D12A53-ADCF-9642-A4B2-5A99B754C54E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241" name="TextBox 240">
            <a:extLst>
              <a:ext uri="{FF2B5EF4-FFF2-40B4-BE49-F238E27FC236}">
                <a16:creationId xmlns:a16="http://schemas.microsoft.com/office/drawing/2014/main" id="{88FEB020-8326-804F-AA21-FCCDA141421E}"/>
              </a:ext>
            </a:extLst>
          </p:cNvPr>
          <p:cNvSpPr txBox="1"/>
          <p:nvPr/>
        </p:nvSpPr>
        <p:spPr>
          <a:xfrm>
            <a:off x="7383855" y="2240294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N856K</a:t>
            </a:r>
          </a:p>
        </p:txBody>
      </p: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BC2B2782-88A0-B640-8192-91D1F7F427CC}"/>
              </a:ext>
            </a:extLst>
          </p:cNvPr>
          <p:cNvGrpSpPr/>
          <p:nvPr/>
        </p:nvGrpSpPr>
        <p:grpSpPr>
          <a:xfrm>
            <a:off x="7672842" y="1232054"/>
            <a:ext cx="67778" cy="879702"/>
            <a:chOff x="494675" y="1835307"/>
            <a:chExt cx="67778" cy="879702"/>
          </a:xfrm>
        </p:grpSpPr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22516D76-02C8-8746-8EE5-4716BAB38D62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81192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FC629D1B-68AA-5D4D-AA63-1936B53712FF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247" name="TextBox 246">
            <a:extLst>
              <a:ext uri="{FF2B5EF4-FFF2-40B4-BE49-F238E27FC236}">
                <a16:creationId xmlns:a16="http://schemas.microsoft.com/office/drawing/2014/main" id="{32ACA439-4D50-DD40-9797-BA9F2DBBB716}"/>
              </a:ext>
            </a:extLst>
          </p:cNvPr>
          <p:cNvSpPr txBox="1"/>
          <p:nvPr/>
        </p:nvSpPr>
        <p:spPr>
          <a:xfrm>
            <a:off x="7518537" y="2078951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Q954H</a:t>
            </a:r>
          </a:p>
        </p:txBody>
      </p:sp>
      <p:grpSp>
        <p:nvGrpSpPr>
          <p:cNvPr id="249" name="Group 248">
            <a:extLst>
              <a:ext uri="{FF2B5EF4-FFF2-40B4-BE49-F238E27FC236}">
                <a16:creationId xmlns:a16="http://schemas.microsoft.com/office/drawing/2014/main" id="{64A822EA-38C1-5A44-9C4F-CD5A2CED23B7}"/>
              </a:ext>
            </a:extLst>
          </p:cNvPr>
          <p:cNvGrpSpPr/>
          <p:nvPr/>
        </p:nvGrpSpPr>
        <p:grpSpPr>
          <a:xfrm>
            <a:off x="7766392" y="1235547"/>
            <a:ext cx="67778" cy="753098"/>
            <a:chOff x="494675" y="1835307"/>
            <a:chExt cx="67778" cy="753098"/>
          </a:xfrm>
        </p:grpSpPr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A683EEB8-8125-F044-95B7-34D30F86155D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68532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0D81CCE1-4B3A-CD42-8DA1-135255136AC6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252" name="TextBox 251">
            <a:extLst>
              <a:ext uri="{FF2B5EF4-FFF2-40B4-BE49-F238E27FC236}">
                <a16:creationId xmlns:a16="http://schemas.microsoft.com/office/drawing/2014/main" id="{B4BE2115-9889-9244-A68C-443DD3DDEC68}"/>
              </a:ext>
            </a:extLst>
          </p:cNvPr>
          <p:cNvSpPr txBox="1"/>
          <p:nvPr/>
        </p:nvSpPr>
        <p:spPr>
          <a:xfrm>
            <a:off x="7675065" y="1933536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N969K</a:t>
            </a:r>
          </a:p>
        </p:txBody>
      </p: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DE58AA36-A387-B04B-944B-315882613660}"/>
              </a:ext>
            </a:extLst>
          </p:cNvPr>
          <p:cNvGrpSpPr/>
          <p:nvPr/>
        </p:nvGrpSpPr>
        <p:grpSpPr>
          <a:xfrm>
            <a:off x="7865898" y="1235396"/>
            <a:ext cx="67778" cy="577754"/>
            <a:chOff x="494675" y="1835307"/>
            <a:chExt cx="67778" cy="577754"/>
          </a:xfrm>
        </p:grpSpPr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245AFA3-416A-9245-89C0-938596DC0550}"/>
                </a:ext>
              </a:extLst>
            </p:cNvPr>
            <p:cNvCxnSpPr>
              <a:cxnSpLocks/>
            </p:cNvCxnSpPr>
            <p:nvPr/>
          </p:nvCxnSpPr>
          <p:spPr>
            <a:xfrm>
              <a:off x="525302" y="1903085"/>
              <a:ext cx="0" cy="50997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CE8E8DCD-500F-6544-863A-734A5EE03404}"/>
                </a:ext>
              </a:extLst>
            </p:cNvPr>
            <p:cNvSpPr/>
            <p:nvPr/>
          </p:nvSpPr>
          <p:spPr>
            <a:xfrm flipV="1">
              <a:off x="494675" y="1835307"/>
              <a:ext cx="67778" cy="6777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</p:grpSp>
      <p:sp>
        <p:nvSpPr>
          <p:cNvPr id="257" name="TextBox 256">
            <a:extLst>
              <a:ext uri="{FF2B5EF4-FFF2-40B4-BE49-F238E27FC236}">
                <a16:creationId xmlns:a16="http://schemas.microsoft.com/office/drawing/2014/main" id="{2D1D25C5-2F04-114E-B6C5-A11A75170D09}"/>
              </a:ext>
            </a:extLst>
          </p:cNvPr>
          <p:cNvSpPr txBox="1"/>
          <p:nvPr/>
        </p:nvSpPr>
        <p:spPr>
          <a:xfrm>
            <a:off x="7768796" y="1774721"/>
            <a:ext cx="7121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1000" dirty="0">
                <a:solidFill>
                  <a:srgbClr val="FF0000"/>
                </a:solidFill>
                <a:latin typeface="Helvetica" pitchFamily="2" charset="0"/>
              </a:rPr>
              <a:t>L981F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68283866-EA5C-5242-A40F-7B7BF1F9F2E9}"/>
              </a:ext>
            </a:extLst>
          </p:cNvPr>
          <p:cNvSpPr txBox="1"/>
          <p:nvPr/>
        </p:nvSpPr>
        <p:spPr>
          <a:xfrm>
            <a:off x="6870949" y="472661"/>
            <a:ext cx="745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dirty="0">
                <a:latin typeface="Arial" panose="020B0604020202020204" pitchFamily="34" charset="0"/>
                <a:cs typeface="Arial" panose="020B0604020202020204" pitchFamily="34" charset="0"/>
              </a:rPr>
              <a:t>815-816</a:t>
            </a:r>
          </a:p>
        </p:txBody>
      </p:sp>
      <p:cxnSp>
        <p:nvCxnSpPr>
          <p:cNvPr id="180" name="Straight Connector 179">
            <a:extLst>
              <a:ext uri="{FF2B5EF4-FFF2-40B4-BE49-F238E27FC236}">
                <a16:creationId xmlns:a16="http://schemas.microsoft.com/office/drawing/2014/main" id="{C6C633B9-E5B6-8E44-BFFB-A795EFE197F3}"/>
              </a:ext>
            </a:extLst>
          </p:cNvPr>
          <p:cNvCxnSpPr>
            <a:cxnSpLocks/>
            <a:stCxn id="179" idx="2"/>
          </p:cNvCxnSpPr>
          <p:nvPr/>
        </p:nvCxnSpPr>
        <p:spPr>
          <a:xfrm>
            <a:off x="7243808" y="749660"/>
            <a:ext cx="0" cy="30052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A2C47309-683C-5049-9FE4-A37551786A75}"/>
              </a:ext>
            </a:extLst>
          </p:cNvPr>
          <p:cNvSpPr txBox="1"/>
          <p:nvPr/>
        </p:nvSpPr>
        <p:spPr>
          <a:xfrm>
            <a:off x="6732009" y="370067"/>
            <a:ext cx="11079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900" b="1" dirty="0">
                <a:latin typeface="Arial" panose="020B0604020202020204" pitchFamily="34" charset="0"/>
                <a:cs typeface="Arial" panose="020B0604020202020204" pitchFamily="34" charset="0"/>
              </a:rPr>
              <a:t>S2’ cleavage site</a:t>
            </a:r>
          </a:p>
        </p:txBody>
      </p:sp>
    </p:spTree>
    <p:extLst>
      <p:ext uri="{BB962C8B-B14F-4D97-AF65-F5344CB8AC3E}">
        <p14:creationId xmlns:p14="http://schemas.microsoft.com/office/powerpoint/2010/main" val="1892156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8AB2DC-4A21-8543-97BA-0DF37C2346D1}"/>
              </a:ext>
            </a:extLst>
          </p:cNvPr>
          <p:cNvSpPr txBox="1"/>
          <p:nvPr/>
        </p:nvSpPr>
        <p:spPr>
          <a:xfrm>
            <a:off x="123637" y="27455"/>
            <a:ext cx="79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20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03E408E7-3987-A144-A8CA-997CAA632253}"/>
              </a:ext>
            </a:extLst>
          </p:cNvPr>
          <p:cNvSpPr txBox="1"/>
          <p:nvPr/>
        </p:nvSpPr>
        <p:spPr>
          <a:xfrm>
            <a:off x="123637" y="3400908"/>
            <a:ext cx="79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20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F06B63C5-8FD2-FC40-AD32-E223D19A0BD2}"/>
              </a:ext>
            </a:extLst>
          </p:cNvPr>
          <p:cNvSpPr txBox="1"/>
          <p:nvPr/>
        </p:nvSpPr>
        <p:spPr>
          <a:xfrm>
            <a:off x="564200" y="74243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dirty="0">
                <a:latin typeface="Helvetica" pitchFamily="2" charset="0"/>
              </a:rPr>
              <a:t>BA.2</a:t>
            </a:r>
          </a:p>
        </p:txBody>
      </p:sp>
      <p:grpSp>
        <p:nvGrpSpPr>
          <p:cNvPr id="375" name="Group 374">
            <a:extLst>
              <a:ext uri="{FF2B5EF4-FFF2-40B4-BE49-F238E27FC236}">
                <a16:creationId xmlns:a16="http://schemas.microsoft.com/office/drawing/2014/main" id="{4839A43F-C054-E849-8338-869573DC15D8}"/>
              </a:ext>
            </a:extLst>
          </p:cNvPr>
          <p:cNvGrpSpPr/>
          <p:nvPr/>
        </p:nvGrpSpPr>
        <p:grpSpPr>
          <a:xfrm>
            <a:off x="388953" y="474559"/>
            <a:ext cx="6863196" cy="2867907"/>
            <a:chOff x="2655075" y="421511"/>
            <a:chExt cx="6863196" cy="2867907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7CA0DFA1-AB05-F844-A539-FF81B4FF082F}"/>
                </a:ext>
              </a:extLst>
            </p:cNvPr>
            <p:cNvCxnSpPr/>
            <p:nvPr/>
          </p:nvCxnSpPr>
          <p:spPr>
            <a:xfrm>
              <a:off x="5510506" y="1252418"/>
              <a:ext cx="2714" cy="321469"/>
            </a:xfrm>
            <a:prstGeom prst="line">
              <a:avLst/>
            </a:prstGeom>
            <a:ln w="127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D8F2DDB0-96EB-9C4A-A73C-5471A6F99725}"/>
                </a:ext>
              </a:extLst>
            </p:cNvPr>
            <p:cNvCxnSpPr/>
            <p:nvPr/>
          </p:nvCxnSpPr>
          <p:spPr>
            <a:xfrm>
              <a:off x="4530199" y="1271286"/>
              <a:ext cx="2714" cy="321469"/>
            </a:xfrm>
            <a:prstGeom prst="line">
              <a:avLst/>
            </a:prstGeom>
            <a:ln w="127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C7CE32A-28F1-E146-B2E2-E8B8DC364E5B}"/>
                </a:ext>
              </a:extLst>
            </p:cNvPr>
            <p:cNvGrpSpPr/>
            <p:nvPr/>
          </p:nvGrpSpPr>
          <p:grpSpPr>
            <a:xfrm>
              <a:off x="2673729" y="1423212"/>
              <a:ext cx="6844542" cy="686274"/>
              <a:chOff x="2695333" y="3771900"/>
              <a:chExt cx="6844542" cy="686274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AA035032-AAB9-564A-8FC6-30496AF47DB6}"/>
                  </a:ext>
                </a:extLst>
              </p:cNvPr>
              <p:cNvSpPr/>
              <p:nvPr/>
            </p:nvSpPr>
            <p:spPr>
              <a:xfrm>
                <a:off x="2826211" y="3771900"/>
                <a:ext cx="6596286" cy="23008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84B67D20-A9F5-7141-9E6E-F51DF28C6F9B}"/>
                  </a:ext>
                </a:extLst>
              </p:cNvPr>
              <p:cNvCxnSpPr>
                <a:cxnSpLocks/>
                <a:stCxn id="8" idx="1"/>
              </p:cNvCxnSpPr>
              <p:nvPr/>
            </p:nvCxnSpPr>
            <p:spPr>
              <a:xfrm>
                <a:off x="2826211" y="3886942"/>
                <a:ext cx="2714" cy="327871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F19C99D0-B8CD-C74A-BA3D-74DB7BE79E0E}"/>
                  </a:ext>
                </a:extLst>
              </p:cNvPr>
              <p:cNvCxnSpPr/>
              <p:nvPr/>
            </p:nvCxnSpPr>
            <p:spPr>
              <a:xfrm>
                <a:off x="9248770" y="3893343"/>
                <a:ext cx="2714" cy="321469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DFB04D0-2906-4A4B-88A5-0B848E884EB9}"/>
                  </a:ext>
                </a:extLst>
              </p:cNvPr>
              <p:cNvSpPr txBox="1"/>
              <p:nvPr/>
            </p:nvSpPr>
            <p:spPr>
              <a:xfrm>
                <a:off x="2695333" y="4140106"/>
                <a:ext cx="28405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MU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28601C-CD4F-454F-BACC-B3792CA0A2BC}"/>
                  </a:ext>
                </a:extLst>
              </p:cNvPr>
              <p:cNvSpPr txBox="1"/>
              <p:nvPr/>
            </p:nvSpPr>
            <p:spPr>
              <a:xfrm>
                <a:off x="3899127" y="4150397"/>
                <a:ext cx="48282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MU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250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59FB730-CC02-C84A-88BE-D1F1674BB38A}"/>
                  </a:ext>
                </a:extLst>
              </p:cNvPr>
              <p:cNvSpPr txBox="1"/>
              <p:nvPr/>
            </p:nvSpPr>
            <p:spPr>
              <a:xfrm>
                <a:off x="6494366" y="4150395"/>
                <a:ext cx="48282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MU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750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63D9987-7908-D342-8012-EB6457FBFD67}"/>
                  </a:ext>
                </a:extLst>
              </p:cNvPr>
              <p:cNvSpPr txBox="1"/>
              <p:nvPr/>
            </p:nvSpPr>
            <p:spPr>
              <a:xfrm>
                <a:off x="7731937" y="4150395"/>
                <a:ext cx="5822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MU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1000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4389B8BD-0069-014B-99CC-36F107025E7A}"/>
                  </a:ext>
                </a:extLst>
              </p:cNvPr>
              <p:cNvCxnSpPr/>
              <p:nvPr/>
            </p:nvCxnSpPr>
            <p:spPr>
              <a:xfrm>
                <a:off x="4152414" y="3898009"/>
                <a:ext cx="2714" cy="321469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0CA3634F-CF19-1E41-8FEE-965C02309531}"/>
                  </a:ext>
                </a:extLst>
              </p:cNvPr>
              <p:cNvCxnSpPr/>
              <p:nvPr/>
            </p:nvCxnSpPr>
            <p:spPr>
              <a:xfrm>
                <a:off x="6734421" y="3897889"/>
                <a:ext cx="2714" cy="321469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731E48C7-1E47-364C-BDEF-F597C5DBFD5B}"/>
                  </a:ext>
                </a:extLst>
              </p:cNvPr>
              <p:cNvCxnSpPr/>
              <p:nvPr/>
            </p:nvCxnSpPr>
            <p:spPr>
              <a:xfrm>
                <a:off x="8023043" y="3899279"/>
                <a:ext cx="2714" cy="321469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B3D09F5-4016-3B46-B2D6-0BB705F94CD7}"/>
                  </a:ext>
                </a:extLst>
              </p:cNvPr>
              <p:cNvSpPr txBox="1"/>
              <p:nvPr/>
            </p:nvSpPr>
            <p:spPr>
              <a:xfrm>
                <a:off x="8957664" y="4146506"/>
                <a:ext cx="5822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MU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1250</a:t>
                </a:r>
              </a:p>
            </p:txBody>
          </p:sp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94E033E-A7E9-8F47-A887-1E82C18F4A90}"/>
                </a:ext>
              </a:extLst>
            </p:cNvPr>
            <p:cNvSpPr/>
            <p:nvPr/>
          </p:nvSpPr>
          <p:spPr>
            <a:xfrm>
              <a:off x="6316142" y="1419844"/>
              <a:ext cx="2963283" cy="231489"/>
            </a:xfrm>
            <a:prstGeom prst="rect">
              <a:avLst/>
            </a:prstGeom>
            <a:solidFill>
              <a:srgbClr val="60C162"/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943AE12-6992-7E45-9FC0-2A361DF4D82E}"/>
                </a:ext>
              </a:extLst>
            </p:cNvPr>
            <p:cNvSpPr/>
            <p:nvPr/>
          </p:nvSpPr>
          <p:spPr>
            <a:xfrm>
              <a:off x="4530199" y="1413188"/>
              <a:ext cx="984454" cy="23674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ADEC1FE-1CA0-1C47-BC5D-52B963228B5E}"/>
                </a:ext>
              </a:extLst>
            </p:cNvPr>
            <p:cNvSpPr txBox="1"/>
            <p:nvPr/>
          </p:nvSpPr>
          <p:spPr>
            <a:xfrm>
              <a:off x="4762925" y="1377669"/>
              <a:ext cx="5645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dirty="0">
                  <a:latin typeface="Arial" panose="020B0604020202020204" pitchFamily="34" charset="0"/>
                  <a:cs typeface="Arial" panose="020B0604020202020204" pitchFamily="34" charset="0"/>
                </a:rPr>
                <a:t>RBD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86E4A80-E395-E642-954A-1C3A80675301}"/>
                </a:ext>
              </a:extLst>
            </p:cNvPr>
            <p:cNvSpPr txBox="1"/>
            <p:nvPr/>
          </p:nvSpPr>
          <p:spPr>
            <a:xfrm>
              <a:off x="4428755" y="1037065"/>
              <a:ext cx="4395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200" dirty="0">
                  <a:solidFill>
                    <a:srgbClr val="FFC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319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0D031CF-0A1E-1E4E-8A12-B6580A0118AA}"/>
                </a:ext>
              </a:extLst>
            </p:cNvPr>
            <p:cNvSpPr txBox="1"/>
            <p:nvPr/>
          </p:nvSpPr>
          <p:spPr>
            <a:xfrm>
              <a:off x="5187109" y="1041686"/>
              <a:ext cx="4395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200" dirty="0">
                  <a:solidFill>
                    <a:srgbClr val="FFC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541</a:t>
              </a: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25674D-F513-9548-B37D-EEDE83CAE547}"/>
                </a:ext>
              </a:extLst>
            </p:cNvPr>
            <p:cNvCxnSpPr>
              <a:cxnSpLocks/>
            </p:cNvCxnSpPr>
            <p:nvPr/>
          </p:nvCxnSpPr>
          <p:spPr>
            <a:xfrm>
              <a:off x="2957781" y="707025"/>
              <a:ext cx="333930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543DA98-D53C-1A46-BCAA-3A6123646DF7}"/>
                </a:ext>
              </a:extLst>
            </p:cNvPr>
            <p:cNvCxnSpPr>
              <a:cxnSpLocks/>
            </p:cNvCxnSpPr>
            <p:nvPr/>
          </p:nvCxnSpPr>
          <p:spPr>
            <a:xfrm>
              <a:off x="6315294" y="708947"/>
              <a:ext cx="2964131" cy="9649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FED2799-A33A-5C4E-A4C7-0C2B27FCEF4D}"/>
                </a:ext>
              </a:extLst>
            </p:cNvPr>
            <p:cNvSpPr txBox="1"/>
            <p:nvPr/>
          </p:nvSpPr>
          <p:spPr>
            <a:xfrm>
              <a:off x="4530199" y="421511"/>
              <a:ext cx="1119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b="1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S1 Subunit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30C9D68-06C7-B04C-9B76-EE819046C523}"/>
                </a:ext>
              </a:extLst>
            </p:cNvPr>
            <p:cNvSpPr txBox="1"/>
            <p:nvPr/>
          </p:nvSpPr>
          <p:spPr>
            <a:xfrm>
              <a:off x="7150724" y="433030"/>
              <a:ext cx="1119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S2 Subunit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4BC6C38-A884-8748-B961-7128C2135D14}"/>
                </a:ext>
              </a:extLst>
            </p:cNvPr>
            <p:cNvCxnSpPr/>
            <p:nvPr/>
          </p:nvCxnSpPr>
          <p:spPr>
            <a:xfrm>
              <a:off x="4440033" y="1270693"/>
              <a:ext cx="2714" cy="321469"/>
            </a:xfrm>
            <a:prstGeom prst="line">
              <a:avLst/>
            </a:prstGeom>
            <a:ln w="12700">
              <a:solidFill>
                <a:srgbClr val="68D1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BF4EBD5-8B46-304C-9191-3CA362029C7B}"/>
                </a:ext>
              </a:extLst>
            </p:cNvPr>
            <p:cNvCxnSpPr/>
            <p:nvPr/>
          </p:nvCxnSpPr>
          <p:spPr>
            <a:xfrm>
              <a:off x="2963377" y="1280411"/>
              <a:ext cx="2714" cy="321469"/>
            </a:xfrm>
            <a:prstGeom prst="line">
              <a:avLst/>
            </a:prstGeom>
            <a:ln w="12700">
              <a:solidFill>
                <a:srgbClr val="68D1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FB2DCE-7F2C-C34A-951F-30B7B5110D48}"/>
                </a:ext>
              </a:extLst>
            </p:cNvPr>
            <p:cNvSpPr txBox="1"/>
            <p:nvPr/>
          </p:nvSpPr>
          <p:spPr>
            <a:xfrm>
              <a:off x="2830322" y="1033452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200" dirty="0">
                  <a:solidFill>
                    <a:srgbClr val="68D1D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A09E2F0-70B4-654A-B80E-972639F8ED00}"/>
                </a:ext>
              </a:extLst>
            </p:cNvPr>
            <p:cNvSpPr txBox="1"/>
            <p:nvPr/>
          </p:nvSpPr>
          <p:spPr>
            <a:xfrm>
              <a:off x="4104630" y="1033452"/>
              <a:ext cx="4395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200" dirty="0">
                  <a:solidFill>
                    <a:srgbClr val="68D1D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303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3940446-73EC-EB46-8946-E7AB9828AFAE}"/>
                </a:ext>
              </a:extLst>
            </p:cNvPr>
            <p:cNvSpPr/>
            <p:nvPr/>
          </p:nvSpPr>
          <p:spPr>
            <a:xfrm>
              <a:off x="5548551" y="1416110"/>
              <a:ext cx="742570" cy="234855"/>
            </a:xfrm>
            <a:prstGeom prst="rect">
              <a:avLst/>
            </a:prstGeom>
            <a:solidFill>
              <a:srgbClr val="FF8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07222A6-BEA9-1A46-8680-F6C0EB4115BA}"/>
                </a:ext>
              </a:extLst>
            </p:cNvPr>
            <p:cNvSpPr/>
            <p:nvPr/>
          </p:nvSpPr>
          <p:spPr>
            <a:xfrm>
              <a:off x="2957782" y="1418439"/>
              <a:ext cx="1490568" cy="234855"/>
            </a:xfrm>
            <a:prstGeom prst="rect">
              <a:avLst/>
            </a:prstGeom>
            <a:solidFill>
              <a:srgbClr val="68D1D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82A3EEF-A111-9A45-9651-616266F677A2}"/>
                </a:ext>
              </a:extLst>
            </p:cNvPr>
            <p:cNvSpPr txBox="1"/>
            <p:nvPr/>
          </p:nvSpPr>
          <p:spPr>
            <a:xfrm>
              <a:off x="3439589" y="1377669"/>
              <a:ext cx="5533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dirty="0">
                  <a:latin typeface="Arial" panose="020B0604020202020204" pitchFamily="34" charset="0"/>
                  <a:cs typeface="Arial" panose="020B0604020202020204" pitchFamily="34" charset="0"/>
                </a:rPr>
                <a:t>NTD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AC85F39-0993-BE4A-A28B-933430A14653}"/>
                </a:ext>
              </a:extLst>
            </p:cNvPr>
            <p:cNvSpPr txBox="1"/>
            <p:nvPr/>
          </p:nvSpPr>
          <p:spPr>
            <a:xfrm>
              <a:off x="5571325" y="1408246"/>
              <a:ext cx="7168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latin typeface="Arial" panose="020B0604020202020204" pitchFamily="34" charset="0"/>
                  <a:cs typeface="Arial" panose="020B0604020202020204" pitchFamily="34" charset="0"/>
                </a:rPr>
                <a:t>SD1/SD2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BB7067D-7326-D644-918E-5943E8E19677}"/>
                </a:ext>
              </a:extLst>
            </p:cNvPr>
            <p:cNvGrpSpPr/>
            <p:nvPr/>
          </p:nvGrpSpPr>
          <p:grpSpPr>
            <a:xfrm>
              <a:off x="3127657" y="1613148"/>
              <a:ext cx="67778" cy="1014110"/>
              <a:chOff x="494675" y="1835307"/>
              <a:chExt cx="67778" cy="1014110"/>
            </a:xfrm>
          </p:grpSpPr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D11193D5-CCCF-F74C-B6BD-82F6110E81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94633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D3502D0-6420-F641-A09E-6902558827CD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C5AC165-D33E-7E4A-B111-4B96C3F9C3B8}"/>
                </a:ext>
              </a:extLst>
            </p:cNvPr>
            <p:cNvGrpSpPr/>
            <p:nvPr/>
          </p:nvGrpSpPr>
          <p:grpSpPr>
            <a:xfrm>
              <a:off x="3374498" y="1608688"/>
              <a:ext cx="67778" cy="1168117"/>
              <a:chOff x="494675" y="1835307"/>
              <a:chExt cx="67778" cy="1168117"/>
            </a:xfrm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47FE2245-56C6-D54E-832A-88133AF9D3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10033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36797672-12F5-534D-AB54-47A338CFC67B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D3726D13-0C9C-8346-994D-0B2501A79C4B}"/>
                </a:ext>
              </a:extLst>
            </p:cNvPr>
            <p:cNvGrpSpPr/>
            <p:nvPr/>
          </p:nvGrpSpPr>
          <p:grpSpPr>
            <a:xfrm>
              <a:off x="3720116" y="1610800"/>
              <a:ext cx="67778" cy="691388"/>
              <a:chOff x="494675" y="1835307"/>
              <a:chExt cx="67778" cy="691388"/>
            </a:xfrm>
          </p:grpSpPr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46AC6498-763B-A643-A727-4DCBF0B38B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62361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34969D64-6E9E-7C4F-91C8-0F3800FD9CE6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1A8C154C-09CF-0F47-BD93-1E49247703FF}"/>
                </a:ext>
              </a:extLst>
            </p:cNvPr>
            <p:cNvGrpSpPr/>
            <p:nvPr/>
          </p:nvGrpSpPr>
          <p:grpSpPr>
            <a:xfrm>
              <a:off x="2978999" y="1608120"/>
              <a:ext cx="67778" cy="503499"/>
              <a:chOff x="494675" y="1835307"/>
              <a:chExt cx="67778" cy="503499"/>
            </a:xfrm>
          </p:grpSpPr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646BCEA7-E34F-564D-B98B-8B4DEC9117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435721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8B2FFB86-5450-654A-BB42-12E59E0208FC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823924F-8B29-1E48-AB1E-8EF19257258A}"/>
                </a:ext>
              </a:extLst>
            </p:cNvPr>
            <p:cNvGrpSpPr/>
            <p:nvPr/>
          </p:nvGrpSpPr>
          <p:grpSpPr>
            <a:xfrm>
              <a:off x="3066003" y="1610620"/>
              <a:ext cx="67778" cy="866127"/>
              <a:chOff x="494675" y="1835307"/>
              <a:chExt cx="67778" cy="866127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9BBB9CFA-6F80-EC4D-A3EA-8FD1B8DF17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3262" cy="79834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553D79BC-AA3F-944B-A99A-D656EC3CD46B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82EE0D5-BC5A-324C-9B6B-72E2F92AEC93}"/>
                </a:ext>
              </a:extLst>
            </p:cNvPr>
            <p:cNvSpPr txBox="1"/>
            <p:nvPr/>
          </p:nvSpPr>
          <p:spPr>
            <a:xfrm>
              <a:off x="2655075" y="2047047"/>
              <a:ext cx="43954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T19I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CF579232-E29A-554C-9F95-321B32CA6231}"/>
                </a:ext>
              </a:extLst>
            </p:cNvPr>
            <p:cNvSpPr txBox="1"/>
            <p:nvPr/>
          </p:nvSpPr>
          <p:spPr>
            <a:xfrm>
              <a:off x="2823463" y="2567669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⍙25-27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6863E64B-013A-5A45-9A67-A84424F265DF}"/>
                </a:ext>
              </a:extLst>
            </p:cNvPr>
            <p:cNvSpPr txBox="1"/>
            <p:nvPr/>
          </p:nvSpPr>
          <p:spPr>
            <a:xfrm>
              <a:off x="2979443" y="2716257"/>
              <a:ext cx="58862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G142D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3171F51A-E913-4748-9B38-3CCDCDE01064}"/>
                </a:ext>
              </a:extLst>
            </p:cNvPr>
            <p:cNvSpPr txBox="1"/>
            <p:nvPr/>
          </p:nvSpPr>
          <p:spPr>
            <a:xfrm>
              <a:off x="3616053" y="2257410"/>
              <a:ext cx="58060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V213G</a:t>
              </a: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EB6CD4ED-A3E3-B64D-BB48-A0E83ACFA7FD}"/>
                </a:ext>
              </a:extLst>
            </p:cNvPr>
            <p:cNvGrpSpPr/>
            <p:nvPr/>
          </p:nvGrpSpPr>
          <p:grpSpPr>
            <a:xfrm>
              <a:off x="5154939" y="1616585"/>
              <a:ext cx="67778" cy="1188692"/>
              <a:chOff x="494675" y="1835307"/>
              <a:chExt cx="67778" cy="1188692"/>
            </a:xfrm>
          </p:grpSpPr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65168660-81A2-2248-B86D-645A2732A1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12091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0E250AE7-B40F-6B42-A236-8BD394440A49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6B72F1BE-EB29-A948-B898-7BDA70481F3D}"/>
                </a:ext>
              </a:extLst>
            </p:cNvPr>
            <p:cNvGrpSpPr/>
            <p:nvPr/>
          </p:nvGrpSpPr>
          <p:grpSpPr>
            <a:xfrm>
              <a:off x="4661217" y="1610789"/>
              <a:ext cx="67778" cy="589086"/>
              <a:chOff x="494675" y="1835307"/>
              <a:chExt cx="67778" cy="589086"/>
            </a:xfrm>
          </p:grpSpPr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8FD7CC9B-767A-684E-9EA6-70846F3D62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521308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B1C80057-A2CC-0A4B-9F1B-5ECDA6A61231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D52D9A71-9696-7747-BF0E-2C8979C6107B}"/>
                </a:ext>
              </a:extLst>
            </p:cNvPr>
            <p:cNvGrpSpPr/>
            <p:nvPr/>
          </p:nvGrpSpPr>
          <p:grpSpPr>
            <a:xfrm>
              <a:off x="4584107" y="1615319"/>
              <a:ext cx="67778" cy="428953"/>
              <a:chOff x="494675" y="1835307"/>
              <a:chExt cx="67778" cy="428953"/>
            </a:xfrm>
          </p:grpSpPr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7B5AEBBD-00E6-9A47-97D7-F84791A60E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36117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E54A0D2-D634-F241-A986-D9C211CAC24D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3E204F5-95E4-364C-A1C9-8838F34FC5E7}"/>
                </a:ext>
              </a:extLst>
            </p:cNvPr>
            <p:cNvSpPr txBox="1"/>
            <p:nvPr/>
          </p:nvSpPr>
          <p:spPr>
            <a:xfrm>
              <a:off x="4207564" y="1986204"/>
              <a:ext cx="58862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G339D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28D70CCC-B7E9-314E-AA5C-5FDF9A8CD6F7}"/>
                </a:ext>
              </a:extLst>
            </p:cNvPr>
            <p:cNvSpPr txBox="1"/>
            <p:nvPr/>
          </p:nvSpPr>
          <p:spPr>
            <a:xfrm>
              <a:off x="4252548" y="2152153"/>
              <a:ext cx="55976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S371F</a:t>
              </a:r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6D58DD53-8159-6C48-8B5A-3257F4A25E4D}"/>
                </a:ext>
              </a:extLst>
            </p:cNvPr>
            <p:cNvGrpSpPr/>
            <p:nvPr/>
          </p:nvGrpSpPr>
          <p:grpSpPr>
            <a:xfrm>
              <a:off x="4697241" y="1609997"/>
              <a:ext cx="67778" cy="683271"/>
              <a:chOff x="494675" y="1835307"/>
              <a:chExt cx="67778" cy="683271"/>
            </a:xfrm>
          </p:grpSpPr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7F85313C-0C28-FC4D-BC5B-87D64BACFF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615493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5724EDD9-464B-F747-B812-AC65E408F593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ABE2F7F-FA30-6443-922D-639914A4D877}"/>
                </a:ext>
              </a:extLst>
            </p:cNvPr>
            <p:cNvSpPr txBox="1"/>
            <p:nvPr/>
          </p:nvSpPr>
          <p:spPr>
            <a:xfrm>
              <a:off x="4282912" y="2279606"/>
              <a:ext cx="56618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S373P</a:t>
              </a:r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FF1726AE-9959-F24E-8C06-E6601F090F6D}"/>
                </a:ext>
              </a:extLst>
            </p:cNvPr>
            <p:cNvGrpSpPr/>
            <p:nvPr/>
          </p:nvGrpSpPr>
          <p:grpSpPr>
            <a:xfrm>
              <a:off x="4733947" y="1609997"/>
              <a:ext cx="67778" cy="788549"/>
              <a:chOff x="494675" y="1835307"/>
              <a:chExt cx="67778" cy="788549"/>
            </a:xfrm>
          </p:grpSpPr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9FFF4DE2-03C7-1A4D-889B-CEA08C658D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720771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95074D29-81E4-5944-B3ED-222EEC3C3784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90FE04A-C004-7C41-841D-BA0B3C32CA6E}"/>
                </a:ext>
              </a:extLst>
            </p:cNvPr>
            <p:cNvSpPr txBox="1"/>
            <p:nvPr/>
          </p:nvSpPr>
          <p:spPr>
            <a:xfrm>
              <a:off x="4326214" y="2383918"/>
              <a:ext cx="55976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S375F</a:t>
              </a: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1A6CF3E6-414B-7041-B067-8130D599E963}"/>
                </a:ext>
              </a:extLst>
            </p:cNvPr>
            <p:cNvGrpSpPr/>
            <p:nvPr/>
          </p:nvGrpSpPr>
          <p:grpSpPr>
            <a:xfrm>
              <a:off x="4859220" y="1612080"/>
              <a:ext cx="67778" cy="1493139"/>
              <a:chOff x="494675" y="1835307"/>
              <a:chExt cx="67778" cy="1493139"/>
            </a:xfrm>
          </p:grpSpPr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6136B896-D625-F246-88F6-77B3A4E03B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425361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C5E143EC-4439-944D-B302-7CC9C9D91F71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54540F59-5444-D441-A365-0B9F9F2DDE98}"/>
                </a:ext>
              </a:extLst>
            </p:cNvPr>
            <p:cNvSpPr txBox="1"/>
            <p:nvPr/>
          </p:nvSpPr>
          <p:spPr>
            <a:xfrm>
              <a:off x="4451303" y="3043197"/>
              <a:ext cx="5741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K417N</a:t>
              </a:r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0CCC5B3E-C724-9048-9B23-C2764B5C9EAA}"/>
                </a:ext>
              </a:extLst>
            </p:cNvPr>
            <p:cNvGrpSpPr/>
            <p:nvPr/>
          </p:nvGrpSpPr>
          <p:grpSpPr>
            <a:xfrm>
              <a:off x="4956290" y="1617776"/>
              <a:ext cx="67778" cy="1355222"/>
              <a:chOff x="494675" y="1835307"/>
              <a:chExt cx="67778" cy="1355222"/>
            </a:xfrm>
          </p:grpSpPr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1E3D0176-20CC-E24C-A38F-673EC46B45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28744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9C4D9FDC-904E-C240-AEAC-1362F084063C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E6D9514F-9078-3C44-8C4D-77F87EB3A548}"/>
                </a:ext>
              </a:extLst>
            </p:cNvPr>
            <p:cNvSpPr txBox="1"/>
            <p:nvPr/>
          </p:nvSpPr>
          <p:spPr>
            <a:xfrm>
              <a:off x="4854528" y="2963465"/>
              <a:ext cx="5741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N440K</a:t>
              </a:r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DCBC986E-1949-F642-AC7D-210A5717DAEA}"/>
                </a:ext>
              </a:extLst>
            </p:cNvPr>
            <p:cNvGrpSpPr/>
            <p:nvPr/>
          </p:nvGrpSpPr>
          <p:grpSpPr>
            <a:xfrm>
              <a:off x="5009289" y="1616585"/>
              <a:ext cx="67778" cy="1278264"/>
              <a:chOff x="494675" y="1835307"/>
              <a:chExt cx="67778" cy="1278264"/>
            </a:xfrm>
          </p:grpSpPr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31F8C041-4762-E643-88C9-04545F8A15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21048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A3B955BA-D9CC-5749-BAAC-EC56EAAEDAEF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FD5340D2-F4E4-D740-B718-228268C65E62}"/>
                </a:ext>
              </a:extLst>
            </p:cNvPr>
            <p:cNvSpPr txBox="1"/>
            <p:nvPr/>
          </p:nvSpPr>
          <p:spPr>
            <a:xfrm>
              <a:off x="4923110" y="2858998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G446S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80F4D5DF-2354-A742-8AFB-9B003B781748}"/>
                </a:ext>
              </a:extLst>
            </p:cNvPr>
            <p:cNvSpPr txBox="1"/>
            <p:nvPr/>
          </p:nvSpPr>
          <p:spPr>
            <a:xfrm>
              <a:off x="5062933" y="2759126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S477N</a:t>
              </a:r>
            </a:p>
          </p:txBody>
        </p: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5FA2EF1A-5030-4A41-A69C-F45D0A37485C}"/>
                </a:ext>
              </a:extLst>
            </p:cNvPr>
            <p:cNvGrpSpPr/>
            <p:nvPr/>
          </p:nvGrpSpPr>
          <p:grpSpPr>
            <a:xfrm>
              <a:off x="5190790" y="1616585"/>
              <a:ext cx="67778" cy="1051894"/>
              <a:chOff x="494675" y="1835307"/>
              <a:chExt cx="67778" cy="1051894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9A01C6DD-E895-E44A-B106-FD4E3B7259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984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778EC357-A99D-F94B-A534-CA2F9E88743A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5D5F4499-1421-1A46-A8C5-45B7CD5A87A8}"/>
                </a:ext>
              </a:extLst>
            </p:cNvPr>
            <p:cNvSpPr txBox="1"/>
            <p:nvPr/>
          </p:nvSpPr>
          <p:spPr>
            <a:xfrm>
              <a:off x="5125613" y="2648628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T478K</a:t>
              </a:r>
            </a:p>
          </p:txBody>
        </p: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36AABF15-A294-F149-AA88-D9BF9750425A}"/>
                </a:ext>
              </a:extLst>
            </p:cNvPr>
            <p:cNvGrpSpPr/>
            <p:nvPr/>
          </p:nvGrpSpPr>
          <p:grpSpPr>
            <a:xfrm>
              <a:off x="5422015" y="1618819"/>
              <a:ext cx="67778" cy="570982"/>
              <a:chOff x="494675" y="1835307"/>
              <a:chExt cx="67778" cy="570982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BC296198-1366-FA4A-8401-19B5FDE20E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50320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EDE8AE99-9549-8C4B-A184-CB2179D904FF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C86FDB29-84B1-FD44-9006-96323BA8AFAC}"/>
                </a:ext>
              </a:extLst>
            </p:cNvPr>
            <p:cNvGrpSpPr/>
            <p:nvPr/>
          </p:nvGrpSpPr>
          <p:grpSpPr>
            <a:xfrm>
              <a:off x="5457866" y="1618819"/>
              <a:ext cx="67778" cy="427533"/>
              <a:chOff x="494675" y="1835307"/>
              <a:chExt cx="67778" cy="427533"/>
            </a:xfrm>
          </p:grpSpPr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7412A9A0-2D9D-7843-875F-0D7D590546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35975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FEFB0A01-06A7-8949-A14B-EC0547AD616B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F75911A6-0C97-544A-BDCA-2786A05AD68C}"/>
                </a:ext>
              </a:extLst>
            </p:cNvPr>
            <p:cNvGrpSpPr/>
            <p:nvPr/>
          </p:nvGrpSpPr>
          <p:grpSpPr>
            <a:xfrm>
              <a:off x="5317755" y="1616585"/>
              <a:ext cx="67778" cy="657824"/>
              <a:chOff x="494675" y="1835307"/>
              <a:chExt cx="67778" cy="657824"/>
            </a:xfrm>
          </p:grpSpPr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7A691C3D-AB4C-4C42-B60A-2D6956660D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59004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5EF854B7-35FD-0545-90F0-9965A7346369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99A18CFC-34DF-0C4F-A0C9-162AE5594292}"/>
                </a:ext>
              </a:extLst>
            </p:cNvPr>
            <p:cNvGrpSpPr/>
            <p:nvPr/>
          </p:nvGrpSpPr>
          <p:grpSpPr>
            <a:xfrm>
              <a:off x="5226107" y="1616585"/>
              <a:ext cx="67778" cy="928784"/>
              <a:chOff x="494675" y="1835307"/>
              <a:chExt cx="67778" cy="928784"/>
            </a:xfrm>
          </p:grpSpPr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97CFE8AD-3C15-D746-A06F-34F7CACA31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86100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2CA6EAD4-9CAB-C242-A89B-288A0C09E26D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37897B07-BA12-5C4B-8578-5F551075B97D}"/>
                </a:ext>
              </a:extLst>
            </p:cNvPr>
            <p:cNvGrpSpPr/>
            <p:nvPr/>
          </p:nvGrpSpPr>
          <p:grpSpPr>
            <a:xfrm>
              <a:off x="5261958" y="1616585"/>
              <a:ext cx="67778" cy="852141"/>
              <a:chOff x="494675" y="1835307"/>
              <a:chExt cx="67778" cy="85214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47CB792B-1832-FD43-A628-2163937F27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784363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17942423-D591-6741-87D2-A3A282DBFC5D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186700CC-FF4B-A24E-9CA3-8EAEC660E587}"/>
                </a:ext>
              </a:extLst>
            </p:cNvPr>
            <p:cNvSpPr txBox="1"/>
            <p:nvPr/>
          </p:nvSpPr>
          <p:spPr>
            <a:xfrm>
              <a:off x="5166769" y="2535490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E484A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8577E704-7B85-1D4B-871C-E94AA49096E6}"/>
                </a:ext>
              </a:extLst>
            </p:cNvPr>
            <p:cNvSpPr txBox="1"/>
            <p:nvPr/>
          </p:nvSpPr>
          <p:spPr>
            <a:xfrm>
              <a:off x="5185557" y="2424244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Q493R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3FB6B11D-DCA1-9B4D-9135-2CDEA32816BD}"/>
                </a:ext>
              </a:extLst>
            </p:cNvPr>
            <p:cNvSpPr txBox="1"/>
            <p:nvPr/>
          </p:nvSpPr>
          <p:spPr>
            <a:xfrm>
              <a:off x="5318371" y="2105520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N501Y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8AC3E23E-A6E6-E248-80AB-4F3D778E94DC}"/>
                </a:ext>
              </a:extLst>
            </p:cNvPr>
            <p:cNvSpPr txBox="1"/>
            <p:nvPr/>
          </p:nvSpPr>
          <p:spPr>
            <a:xfrm>
              <a:off x="5376451" y="1985686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Y505H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E84D92DB-97A0-BD4C-95D2-B83073A99EC2}"/>
                </a:ext>
              </a:extLst>
            </p:cNvPr>
            <p:cNvSpPr txBox="1"/>
            <p:nvPr/>
          </p:nvSpPr>
          <p:spPr>
            <a:xfrm>
              <a:off x="5236367" y="2205025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Q498R</a:t>
              </a:r>
            </a:p>
          </p:txBody>
        </p: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E4A1CCE8-1EB9-064A-9D4E-B786FF519821}"/>
                </a:ext>
              </a:extLst>
            </p:cNvPr>
            <p:cNvGrpSpPr/>
            <p:nvPr/>
          </p:nvGrpSpPr>
          <p:grpSpPr>
            <a:xfrm>
              <a:off x="5628772" y="1617833"/>
              <a:ext cx="67778" cy="248291"/>
              <a:chOff x="494675" y="1835307"/>
              <a:chExt cx="67778" cy="248291"/>
            </a:xfrm>
          </p:grpSpPr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171AB9E2-5090-0447-9100-0CF7FBBAD2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80513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B9614BED-D508-4E49-9A3F-3F1B1998E293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8AF66526-9184-194B-B46C-3B83408EEB0C}"/>
                </a:ext>
              </a:extLst>
            </p:cNvPr>
            <p:cNvSpPr txBox="1"/>
            <p:nvPr/>
          </p:nvSpPr>
          <p:spPr>
            <a:xfrm>
              <a:off x="5433923" y="1814139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T547K</a:t>
              </a: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DDE2688-4CEF-B34E-A6AE-15529DA02574}"/>
                </a:ext>
              </a:extLst>
            </p:cNvPr>
            <p:cNvGrpSpPr/>
            <p:nvPr/>
          </p:nvGrpSpPr>
          <p:grpSpPr>
            <a:xfrm>
              <a:off x="5931794" y="1617833"/>
              <a:ext cx="67778" cy="733908"/>
              <a:chOff x="494675" y="1835307"/>
              <a:chExt cx="67778" cy="733908"/>
            </a:xfrm>
          </p:grpSpPr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D876DF4E-EC15-6445-AAB1-35AE2F766D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66613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EEC0E970-09C8-EA43-8705-5D74EE47D191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6C92A942-4E62-444B-A8E6-6415C25C423F}"/>
                </a:ext>
              </a:extLst>
            </p:cNvPr>
            <p:cNvSpPr txBox="1"/>
            <p:nvPr/>
          </p:nvSpPr>
          <p:spPr>
            <a:xfrm>
              <a:off x="5833913" y="2294419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D614G</a:t>
              </a:r>
            </a:p>
          </p:txBody>
        </p: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337138EB-BB01-C346-9462-22774DA6338A}"/>
                </a:ext>
              </a:extLst>
            </p:cNvPr>
            <p:cNvGrpSpPr/>
            <p:nvPr/>
          </p:nvGrpSpPr>
          <p:grpSpPr>
            <a:xfrm>
              <a:off x="6034640" y="1617833"/>
              <a:ext cx="67778" cy="608802"/>
              <a:chOff x="494675" y="1835307"/>
              <a:chExt cx="67778" cy="608802"/>
            </a:xfrm>
          </p:grpSpPr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2455BEDB-7A60-4444-9BA6-29080B2061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54102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CDC02D62-4A14-AF42-B299-4FACD62CD472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6D3DE9F5-666D-B045-A7D8-5E36C9A34F5C}"/>
                </a:ext>
              </a:extLst>
            </p:cNvPr>
            <p:cNvSpPr txBox="1"/>
            <p:nvPr/>
          </p:nvSpPr>
          <p:spPr>
            <a:xfrm>
              <a:off x="5938104" y="2173717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H655Y</a:t>
              </a:r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EB8EADAC-083E-EC41-9EF5-46AFE4D35567}"/>
                </a:ext>
              </a:extLst>
            </p:cNvPr>
            <p:cNvGrpSpPr/>
            <p:nvPr/>
          </p:nvGrpSpPr>
          <p:grpSpPr>
            <a:xfrm>
              <a:off x="6122960" y="1617833"/>
              <a:ext cx="67778" cy="481362"/>
              <a:chOff x="494675" y="1835307"/>
              <a:chExt cx="67778" cy="481362"/>
            </a:xfrm>
          </p:grpSpPr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28409DFC-8E34-744A-9E61-9AADD7F1AC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41358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241D8385-E685-974D-87BD-F5C721F9E4A7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50B8794E-0875-294D-BCDF-EECBF69B8718}"/>
                </a:ext>
              </a:extLst>
            </p:cNvPr>
            <p:cNvSpPr txBox="1"/>
            <p:nvPr/>
          </p:nvSpPr>
          <p:spPr>
            <a:xfrm>
              <a:off x="6019882" y="2048198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N679K</a:t>
              </a:r>
            </a:p>
          </p:txBody>
        </p: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8C12A54F-2055-E248-963D-CDE2B8AE393C}"/>
                </a:ext>
              </a:extLst>
            </p:cNvPr>
            <p:cNvGrpSpPr/>
            <p:nvPr/>
          </p:nvGrpSpPr>
          <p:grpSpPr>
            <a:xfrm>
              <a:off x="6163960" y="1616682"/>
              <a:ext cx="67778" cy="362704"/>
              <a:chOff x="494675" y="1835307"/>
              <a:chExt cx="67778" cy="362704"/>
            </a:xfrm>
          </p:grpSpPr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4FCB92BD-CFB7-7847-8E01-DDEDABCE27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29492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983CE806-1A4F-4F4B-B44B-EC16677670D0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68D72F41-8A7D-244C-9C9D-10046F749CA2}"/>
                </a:ext>
              </a:extLst>
            </p:cNvPr>
            <p:cNvSpPr txBox="1"/>
            <p:nvPr/>
          </p:nvSpPr>
          <p:spPr>
            <a:xfrm>
              <a:off x="6080285" y="1923767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P681H</a:t>
              </a:r>
            </a:p>
          </p:txBody>
        </p: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2C25BA48-D5C0-024B-91C8-8D25F17AD9FD}"/>
                </a:ext>
              </a:extLst>
            </p:cNvPr>
            <p:cNvGrpSpPr/>
            <p:nvPr/>
          </p:nvGrpSpPr>
          <p:grpSpPr>
            <a:xfrm>
              <a:off x="6864703" y="1624237"/>
              <a:ext cx="67778" cy="663552"/>
              <a:chOff x="494675" y="1835307"/>
              <a:chExt cx="67778" cy="663552"/>
            </a:xfrm>
          </p:grpSpPr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AF70B059-B704-4B4B-9610-369AD78D1C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59577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E81AF246-003B-F347-BE87-D8934D2B6ACE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299EA517-97B0-5F47-8672-66D774B87919}"/>
                </a:ext>
              </a:extLst>
            </p:cNvPr>
            <p:cNvSpPr txBox="1"/>
            <p:nvPr/>
          </p:nvSpPr>
          <p:spPr>
            <a:xfrm>
              <a:off x="6779628" y="2237466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N764K</a:t>
              </a:r>
            </a:p>
          </p:txBody>
        </p: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C9AB0541-B41C-274A-AC9A-C6D0878A0A7B}"/>
                </a:ext>
              </a:extLst>
            </p:cNvPr>
            <p:cNvGrpSpPr/>
            <p:nvPr/>
          </p:nvGrpSpPr>
          <p:grpSpPr>
            <a:xfrm>
              <a:off x="6983816" y="1624561"/>
              <a:ext cx="67778" cy="362704"/>
              <a:chOff x="494675" y="1835307"/>
              <a:chExt cx="67778" cy="362704"/>
            </a:xfrm>
          </p:grpSpPr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8E06CBC9-59D2-544D-A6C1-2AB1195209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29492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FD8A9BAF-EC9B-474A-B530-1A7FAF6244CB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077B9E8D-BAAA-E842-AB47-736F1E46D675}"/>
                </a:ext>
              </a:extLst>
            </p:cNvPr>
            <p:cNvSpPr txBox="1"/>
            <p:nvPr/>
          </p:nvSpPr>
          <p:spPr>
            <a:xfrm>
              <a:off x="6900141" y="1931646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D796Y</a:t>
              </a: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E264DFD-C912-BD46-A28A-BFC3D43ACF0F}"/>
                </a:ext>
              </a:extLst>
            </p:cNvPr>
            <p:cNvGrpSpPr/>
            <p:nvPr/>
          </p:nvGrpSpPr>
          <p:grpSpPr>
            <a:xfrm>
              <a:off x="7672842" y="1623929"/>
              <a:ext cx="67778" cy="879702"/>
              <a:chOff x="494675" y="1835307"/>
              <a:chExt cx="67778" cy="879702"/>
            </a:xfrm>
          </p:grpSpPr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7ADD2C55-14E6-D441-B33B-27E4F353CD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81192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5F2185C3-2746-B944-AE86-56E9321BD78F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7AA8323C-F5C6-A94F-B295-8E792E73CF78}"/>
                </a:ext>
              </a:extLst>
            </p:cNvPr>
            <p:cNvSpPr txBox="1"/>
            <p:nvPr/>
          </p:nvSpPr>
          <p:spPr>
            <a:xfrm>
              <a:off x="7518537" y="2470826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Q954H</a:t>
              </a:r>
            </a:p>
          </p:txBody>
        </p: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7B5C9E8C-C933-644F-B7F2-21CD6528E55D}"/>
                </a:ext>
              </a:extLst>
            </p:cNvPr>
            <p:cNvGrpSpPr/>
            <p:nvPr/>
          </p:nvGrpSpPr>
          <p:grpSpPr>
            <a:xfrm>
              <a:off x="7766392" y="1627422"/>
              <a:ext cx="67778" cy="753098"/>
              <a:chOff x="494675" y="1835307"/>
              <a:chExt cx="67778" cy="753098"/>
            </a:xfrm>
          </p:grpSpPr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81C3B653-9161-954E-AD32-DD364AE8FD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68532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1" name="Oval 170">
                <a:extLst>
                  <a:ext uri="{FF2B5EF4-FFF2-40B4-BE49-F238E27FC236}">
                    <a16:creationId xmlns:a16="http://schemas.microsoft.com/office/drawing/2014/main" id="{25DA1A10-A83C-0C45-929D-497F612947FF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5FEE6D4E-5A50-6E45-BC44-CEA3C0E64837}"/>
                </a:ext>
              </a:extLst>
            </p:cNvPr>
            <p:cNvSpPr txBox="1"/>
            <p:nvPr/>
          </p:nvSpPr>
          <p:spPr>
            <a:xfrm>
              <a:off x="7675065" y="2325411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N969K</a:t>
              </a:r>
            </a:p>
          </p:txBody>
        </p:sp>
        <p:sp>
          <p:nvSpPr>
            <p:cNvPr id="351" name="TextBox 350">
              <a:extLst>
                <a:ext uri="{FF2B5EF4-FFF2-40B4-BE49-F238E27FC236}">
                  <a16:creationId xmlns:a16="http://schemas.microsoft.com/office/drawing/2014/main" id="{A06B753B-C559-EA40-95AC-E07C308F8B40}"/>
                </a:ext>
              </a:extLst>
            </p:cNvPr>
            <p:cNvSpPr txBox="1"/>
            <p:nvPr/>
          </p:nvSpPr>
          <p:spPr>
            <a:xfrm>
              <a:off x="2743478" y="2430996"/>
              <a:ext cx="4812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L24S</a:t>
              </a:r>
            </a:p>
          </p:txBody>
        </p:sp>
        <p:grpSp>
          <p:nvGrpSpPr>
            <p:cNvPr id="352" name="Group 351">
              <a:extLst>
                <a:ext uri="{FF2B5EF4-FFF2-40B4-BE49-F238E27FC236}">
                  <a16:creationId xmlns:a16="http://schemas.microsoft.com/office/drawing/2014/main" id="{5008227E-B9ED-9F4F-BBAE-1768B43E5CBF}"/>
                </a:ext>
              </a:extLst>
            </p:cNvPr>
            <p:cNvGrpSpPr/>
            <p:nvPr/>
          </p:nvGrpSpPr>
          <p:grpSpPr>
            <a:xfrm>
              <a:off x="4767350" y="1612085"/>
              <a:ext cx="67778" cy="955584"/>
              <a:chOff x="494675" y="1835307"/>
              <a:chExt cx="67778" cy="955584"/>
            </a:xfrm>
          </p:grpSpPr>
          <p:cxnSp>
            <p:nvCxnSpPr>
              <p:cNvPr id="353" name="Straight Connector 352">
                <a:extLst>
                  <a:ext uri="{FF2B5EF4-FFF2-40B4-BE49-F238E27FC236}">
                    <a16:creationId xmlns:a16="http://schemas.microsoft.com/office/drawing/2014/main" id="{BFCDA6A5-1068-3F42-A16F-C7659E03B4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88780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4" name="Oval 353">
                <a:extLst>
                  <a:ext uri="{FF2B5EF4-FFF2-40B4-BE49-F238E27FC236}">
                    <a16:creationId xmlns:a16="http://schemas.microsoft.com/office/drawing/2014/main" id="{3A04A2A9-F665-3F47-84DE-1736480C1E15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55" name="TextBox 354">
              <a:extLst>
                <a:ext uri="{FF2B5EF4-FFF2-40B4-BE49-F238E27FC236}">
                  <a16:creationId xmlns:a16="http://schemas.microsoft.com/office/drawing/2014/main" id="{AC221AE2-8A5D-AD4B-969E-F1A4B6ABA8C8}"/>
                </a:ext>
              </a:extLst>
            </p:cNvPr>
            <p:cNvSpPr txBox="1"/>
            <p:nvPr/>
          </p:nvSpPr>
          <p:spPr>
            <a:xfrm>
              <a:off x="4348331" y="2504432"/>
              <a:ext cx="55976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T376A</a:t>
              </a:r>
            </a:p>
          </p:txBody>
        </p:sp>
        <p:grpSp>
          <p:nvGrpSpPr>
            <p:cNvPr id="358" name="Group 357">
              <a:extLst>
                <a:ext uri="{FF2B5EF4-FFF2-40B4-BE49-F238E27FC236}">
                  <a16:creationId xmlns:a16="http://schemas.microsoft.com/office/drawing/2014/main" id="{E6865195-C23B-B54B-801D-8DB604AE7172}"/>
                </a:ext>
              </a:extLst>
            </p:cNvPr>
            <p:cNvGrpSpPr/>
            <p:nvPr/>
          </p:nvGrpSpPr>
          <p:grpSpPr>
            <a:xfrm>
              <a:off x="4812985" y="1605619"/>
              <a:ext cx="67778" cy="1356859"/>
              <a:chOff x="494675" y="1835307"/>
              <a:chExt cx="67778" cy="1356859"/>
            </a:xfrm>
          </p:grpSpPr>
          <p:cxnSp>
            <p:nvCxnSpPr>
              <p:cNvPr id="359" name="Straight Connector 358">
                <a:extLst>
                  <a:ext uri="{FF2B5EF4-FFF2-40B4-BE49-F238E27FC236}">
                    <a16:creationId xmlns:a16="http://schemas.microsoft.com/office/drawing/2014/main" id="{64A70CCC-B119-BD4C-A37E-C22D916651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289081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0" name="Oval 359">
                <a:extLst>
                  <a:ext uri="{FF2B5EF4-FFF2-40B4-BE49-F238E27FC236}">
                    <a16:creationId xmlns:a16="http://schemas.microsoft.com/office/drawing/2014/main" id="{A7602AB4-1EF0-F74E-BCCA-7B3521F0CFC4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26513C8C-74C0-5C4F-9A18-7F89A826DBFB}"/>
                </a:ext>
              </a:extLst>
            </p:cNvPr>
            <p:cNvGrpSpPr/>
            <p:nvPr/>
          </p:nvGrpSpPr>
          <p:grpSpPr>
            <a:xfrm>
              <a:off x="4777637" y="1606608"/>
              <a:ext cx="67778" cy="1109649"/>
              <a:chOff x="494675" y="1835307"/>
              <a:chExt cx="67778" cy="1109649"/>
            </a:xfrm>
          </p:grpSpPr>
          <p:cxnSp>
            <p:nvCxnSpPr>
              <p:cNvPr id="364" name="Straight Connector 363">
                <a:extLst>
                  <a:ext uri="{FF2B5EF4-FFF2-40B4-BE49-F238E27FC236}">
                    <a16:creationId xmlns:a16="http://schemas.microsoft.com/office/drawing/2014/main" id="{94A7E018-6750-5B48-A6CF-F808BF4230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041871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5" name="Oval 364">
                <a:extLst>
                  <a:ext uri="{FF2B5EF4-FFF2-40B4-BE49-F238E27FC236}">
                    <a16:creationId xmlns:a16="http://schemas.microsoft.com/office/drawing/2014/main" id="{154F0485-6140-7C43-A319-B28D61E5FEB0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67" name="TextBox 366">
              <a:extLst>
                <a:ext uri="{FF2B5EF4-FFF2-40B4-BE49-F238E27FC236}">
                  <a16:creationId xmlns:a16="http://schemas.microsoft.com/office/drawing/2014/main" id="{45524426-9A8F-7C42-AA04-424E63A72FB4}"/>
                </a:ext>
              </a:extLst>
            </p:cNvPr>
            <p:cNvSpPr txBox="1"/>
            <p:nvPr/>
          </p:nvSpPr>
          <p:spPr>
            <a:xfrm>
              <a:off x="4354482" y="2679111"/>
              <a:ext cx="58221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D405N</a:t>
              </a:r>
            </a:p>
          </p:txBody>
        </p:sp>
        <p:sp>
          <p:nvSpPr>
            <p:cNvPr id="368" name="TextBox 367">
              <a:extLst>
                <a:ext uri="{FF2B5EF4-FFF2-40B4-BE49-F238E27FC236}">
                  <a16:creationId xmlns:a16="http://schemas.microsoft.com/office/drawing/2014/main" id="{67FD32CB-00EB-C942-A2D4-2E723D906F74}"/>
                </a:ext>
              </a:extLst>
            </p:cNvPr>
            <p:cNvSpPr txBox="1"/>
            <p:nvPr/>
          </p:nvSpPr>
          <p:spPr>
            <a:xfrm>
              <a:off x="4390166" y="2891450"/>
              <a:ext cx="5741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R408S</a:t>
              </a:r>
            </a:p>
          </p:txBody>
        </p:sp>
      </p:grpSp>
      <p:sp>
        <p:nvSpPr>
          <p:cNvPr id="369" name="TextBox 368">
            <a:extLst>
              <a:ext uri="{FF2B5EF4-FFF2-40B4-BE49-F238E27FC236}">
                <a16:creationId xmlns:a16="http://schemas.microsoft.com/office/drawing/2014/main" id="{6C903BC1-0F39-1E45-95EF-3D5595096706}"/>
              </a:ext>
            </a:extLst>
          </p:cNvPr>
          <p:cNvSpPr txBox="1"/>
          <p:nvPr/>
        </p:nvSpPr>
        <p:spPr>
          <a:xfrm>
            <a:off x="566911" y="3449923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dirty="0">
                <a:latin typeface="Helvetica" pitchFamily="2" charset="0"/>
              </a:rPr>
              <a:t>BA.3</a:t>
            </a:r>
          </a:p>
        </p:txBody>
      </p:sp>
      <p:grpSp>
        <p:nvGrpSpPr>
          <p:cNvPr id="376" name="Group 375">
            <a:extLst>
              <a:ext uri="{FF2B5EF4-FFF2-40B4-BE49-F238E27FC236}">
                <a16:creationId xmlns:a16="http://schemas.microsoft.com/office/drawing/2014/main" id="{DCB94E60-9532-734D-BCC3-EE547BB64D22}"/>
              </a:ext>
            </a:extLst>
          </p:cNvPr>
          <p:cNvGrpSpPr/>
          <p:nvPr/>
        </p:nvGrpSpPr>
        <p:grpSpPr>
          <a:xfrm>
            <a:off x="391892" y="3991020"/>
            <a:ext cx="6844542" cy="2788175"/>
            <a:chOff x="2659595" y="4016777"/>
            <a:chExt cx="6844542" cy="2788175"/>
          </a:xfrm>
        </p:grpSpPr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95177B3-F28D-AE42-B0B6-F12C710A4BF5}"/>
                </a:ext>
              </a:extLst>
            </p:cNvPr>
            <p:cNvCxnSpPr/>
            <p:nvPr/>
          </p:nvCxnSpPr>
          <p:spPr>
            <a:xfrm>
              <a:off x="5496372" y="4847684"/>
              <a:ext cx="2714" cy="321469"/>
            </a:xfrm>
            <a:prstGeom prst="line">
              <a:avLst/>
            </a:prstGeom>
            <a:ln w="127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18966960-168F-AC48-9787-F8C355D9D617}"/>
                </a:ext>
              </a:extLst>
            </p:cNvPr>
            <p:cNvCxnSpPr/>
            <p:nvPr/>
          </p:nvCxnSpPr>
          <p:spPr>
            <a:xfrm>
              <a:off x="4516065" y="4866552"/>
              <a:ext cx="2714" cy="321469"/>
            </a:xfrm>
            <a:prstGeom prst="line">
              <a:avLst/>
            </a:prstGeom>
            <a:ln w="127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C6532912-2B34-5A48-B609-7EF7654FF073}"/>
                </a:ext>
              </a:extLst>
            </p:cNvPr>
            <p:cNvGrpSpPr/>
            <p:nvPr/>
          </p:nvGrpSpPr>
          <p:grpSpPr>
            <a:xfrm>
              <a:off x="2659595" y="5018478"/>
              <a:ext cx="6844542" cy="686274"/>
              <a:chOff x="2695333" y="3771900"/>
              <a:chExt cx="6844542" cy="686274"/>
            </a:xfrm>
          </p:grpSpPr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88EC70DF-B212-104A-90BB-C6B1398C695B}"/>
                  </a:ext>
                </a:extLst>
              </p:cNvPr>
              <p:cNvSpPr/>
              <p:nvPr/>
            </p:nvSpPr>
            <p:spPr>
              <a:xfrm>
                <a:off x="2826211" y="3771900"/>
                <a:ext cx="6596286" cy="23008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8B39687D-5219-C546-805F-C4CB7E2B49E2}"/>
                  </a:ext>
                </a:extLst>
              </p:cNvPr>
              <p:cNvCxnSpPr>
                <a:cxnSpLocks/>
                <a:stCxn id="181" idx="1"/>
              </p:cNvCxnSpPr>
              <p:nvPr/>
            </p:nvCxnSpPr>
            <p:spPr>
              <a:xfrm>
                <a:off x="2826211" y="3886942"/>
                <a:ext cx="2714" cy="327871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B65CD1E3-F04D-AB4B-B5E1-C114CEED9CB9}"/>
                  </a:ext>
                </a:extLst>
              </p:cNvPr>
              <p:cNvCxnSpPr/>
              <p:nvPr/>
            </p:nvCxnSpPr>
            <p:spPr>
              <a:xfrm>
                <a:off x="9248770" y="3893343"/>
                <a:ext cx="2714" cy="321469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4" name="TextBox 183">
                <a:extLst>
                  <a:ext uri="{FF2B5EF4-FFF2-40B4-BE49-F238E27FC236}">
                    <a16:creationId xmlns:a16="http://schemas.microsoft.com/office/drawing/2014/main" id="{5E92F171-0DA5-9648-BE72-852FD39D2E80}"/>
                  </a:ext>
                </a:extLst>
              </p:cNvPr>
              <p:cNvSpPr txBox="1"/>
              <p:nvPr/>
            </p:nvSpPr>
            <p:spPr>
              <a:xfrm>
                <a:off x="2695333" y="4140106"/>
                <a:ext cx="28405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MU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76A7256E-C0C6-104E-A5C2-D357460DFCC4}"/>
                  </a:ext>
                </a:extLst>
              </p:cNvPr>
              <p:cNvSpPr txBox="1"/>
              <p:nvPr/>
            </p:nvSpPr>
            <p:spPr>
              <a:xfrm>
                <a:off x="3899127" y="4150397"/>
                <a:ext cx="48282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MU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250</a:t>
                </a:r>
              </a:p>
            </p:txBody>
          </p:sp>
          <p:sp>
            <p:nvSpPr>
              <p:cNvPr id="186" name="TextBox 185">
                <a:extLst>
                  <a:ext uri="{FF2B5EF4-FFF2-40B4-BE49-F238E27FC236}">
                    <a16:creationId xmlns:a16="http://schemas.microsoft.com/office/drawing/2014/main" id="{623D8963-80A7-D94E-B98F-614A344EC4E2}"/>
                  </a:ext>
                </a:extLst>
              </p:cNvPr>
              <p:cNvSpPr txBox="1"/>
              <p:nvPr/>
            </p:nvSpPr>
            <p:spPr>
              <a:xfrm>
                <a:off x="6494366" y="4150395"/>
                <a:ext cx="48282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MU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750</a:t>
                </a:r>
              </a:p>
            </p:txBody>
          </p:sp>
          <p:sp>
            <p:nvSpPr>
              <p:cNvPr id="187" name="TextBox 186">
                <a:extLst>
                  <a:ext uri="{FF2B5EF4-FFF2-40B4-BE49-F238E27FC236}">
                    <a16:creationId xmlns:a16="http://schemas.microsoft.com/office/drawing/2014/main" id="{8F983551-49B5-C34E-AB75-C75B6E96C192}"/>
                  </a:ext>
                </a:extLst>
              </p:cNvPr>
              <p:cNvSpPr txBox="1"/>
              <p:nvPr/>
            </p:nvSpPr>
            <p:spPr>
              <a:xfrm>
                <a:off x="7731937" y="4150395"/>
                <a:ext cx="5822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MU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1000</a:t>
                </a:r>
              </a:p>
            </p:txBody>
          </p: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id="{63A60921-FA6D-0543-A412-D121175CA0A1}"/>
                  </a:ext>
                </a:extLst>
              </p:cNvPr>
              <p:cNvCxnSpPr/>
              <p:nvPr/>
            </p:nvCxnSpPr>
            <p:spPr>
              <a:xfrm>
                <a:off x="4152414" y="3898009"/>
                <a:ext cx="2714" cy="321469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id="{FCC82109-91DA-9A43-9451-8DB02894064A}"/>
                  </a:ext>
                </a:extLst>
              </p:cNvPr>
              <p:cNvCxnSpPr/>
              <p:nvPr/>
            </p:nvCxnSpPr>
            <p:spPr>
              <a:xfrm>
                <a:off x="6734421" y="3897889"/>
                <a:ext cx="2714" cy="321469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26B4B546-15BF-8240-AF77-4A75663D72C5}"/>
                  </a:ext>
                </a:extLst>
              </p:cNvPr>
              <p:cNvCxnSpPr/>
              <p:nvPr/>
            </p:nvCxnSpPr>
            <p:spPr>
              <a:xfrm>
                <a:off x="8023043" y="3899279"/>
                <a:ext cx="2714" cy="321469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1" name="TextBox 190">
                <a:extLst>
                  <a:ext uri="{FF2B5EF4-FFF2-40B4-BE49-F238E27FC236}">
                    <a16:creationId xmlns:a16="http://schemas.microsoft.com/office/drawing/2014/main" id="{30524EE4-D5B3-4F4D-B4DF-26C72324CFAB}"/>
                  </a:ext>
                </a:extLst>
              </p:cNvPr>
              <p:cNvSpPr txBox="1"/>
              <p:nvPr/>
            </p:nvSpPr>
            <p:spPr>
              <a:xfrm>
                <a:off x="8957664" y="4146506"/>
                <a:ext cx="5822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MU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1250</a:t>
                </a:r>
              </a:p>
            </p:txBody>
          </p:sp>
        </p:grp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E2173B3C-5ABE-1944-A3CC-81FFFBDD0CAC}"/>
                </a:ext>
              </a:extLst>
            </p:cNvPr>
            <p:cNvSpPr/>
            <p:nvPr/>
          </p:nvSpPr>
          <p:spPr>
            <a:xfrm>
              <a:off x="6302008" y="5015110"/>
              <a:ext cx="2963283" cy="231489"/>
            </a:xfrm>
            <a:prstGeom prst="rect">
              <a:avLst/>
            </a:prstGeom>
            <a:solidFill>
              <a:srgbClr val="60C162"/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4E5CCE6E-9CF9-B44E-A346-867A1CF754DA}"/>
                </a:ext>
              </a:extLst>
            </p:cNvPr>
            <p:cNvSpPr/>
            <p:nvPr/>
          </p:nvSpPr>
          <p:spPr>
            <a:xfrm>
              <a:off x="4516065" y="5008454"/>
              <a:ext cx="984454" cy="23674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0561F866-D880-DC47-9AEB-6F2B26E4C1E2}"/>
                </a:ext>
              </a:extLst>
            </p:cNvPr>
            <p:cNvSpPr txBox="1"/>
            <p:nvPr/>
          </p:nvSpPr>
          <p:spPr>
            <a:xfrm>
              <a:off x="4748791" y="4972935"/>
              <a:ext cx="5645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dirty="0">
                  <a:latin typeface="Arial" panose="020B0604020202020204" pitchFamily="34" charset="0"/>
                  <a:cs typeface="Arial" panose="020B0604020202020204" pitchFamily="34" charset="0"/>
                </a:rPr>
                <a:t>RBD</a:t>
              </a:r>
            </a:p>
          </p:txBody>
        </p: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2133E0D3-CBEF-004E-B59B-0F02427D4176}"/>
                </a:ext>
              </a:extLst>
            </p:cNvPr>
            <p:cNvSpPr txBox="1"/>
            <p:nvPr/>
          </p:nvSpPr>
          <p:spPr>
            <a:xfrm>
              <a:off x="4414621" y="4632331"/>
              <a:ext cx="4395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200" dirty="0">
                  <a:solidFill>
                    <a:srgbClr val="FFC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319</a:t>
              </a:r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9B074E5E-90A6-9948-98A8-F089C770E0E1}"/>
                </a:ext>
              </a:extLst>
            </p:cNvPr>
            <p:cNvSpPr txBox="1"/>
            <p:nvPr/>
          </p:nvSpPr>
          <p:spPr>
            <a:xfrm>
              <a:off x="5172975" y="4636952"/>
              <a:ext cx="4395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200" dirty="0">
                  <a:solidFill>
                    <a:srgbClr val="FFC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541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8DC3C937-5D96-AA42-8EB5-D0AA8A1E5ED3}"/>
                </a:ext>
              </a:extLst>
            </p:cNvPr>
            <p:cNvCxnSpPr>
              <a:cxnSpLocks/>
            </p:cNvCxnSpPr>
            <p:nvPr/>
          </p:nvCxnSpPr>
          <p:spPr>
            <a:xfrm>
              <a:off x="2943647" y="4302291"/>
              <a:ext cx="333930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C83E021-CDF6-6847-AC6E-E1A01F9AA5AE}"/>
                </a:ext>
              </a:extLst>
            </p:cNvPr>
            <p:cNvCxnSpPr>
              <a:cxnSpLocks/>
            </p:cNvCxnSpPr>
            <p:nvPr/>
          </p:nvCxnSpPr>
          <p:spPr>
            <a:xfrm>
              <a:off x="6301160" y="4304213"/>
              <a:ext cx="2964131" cy="9649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DB86B5CB-09AC-F548-B61B-DC2C7765FD1B}"/>
                </a:ext>
              </a:extLst>
            </p:cNvPr>
            <p:cNvSpPr txBox="1"/>
            <p:nvPr/>
          </p:nvSpPr>
          <p:spPr>
            <a:xfrm>
              <a:off x="4516065" y="4016777"/>
              <a:ext cx="1119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b="1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S1 Subunit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8B1A7D2B-C45A-ED4A-96F9-9DABAE7C6A82}"/>
                </a:ext>
              </a:extLst>
            </p:cNvPr>
            <p:cNvSpPr txBox="1"/>
            <p:nvPr/>
          </p:nvSpPr>
          <p:spPr>
            <a:xfrm>
              <a:off x="7136590" y="4028296"/>
              <a:ext cx="1119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S2 Subunit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F23189F9-7988-5F4D-9741-9E08333F50C8}"/>
                </a:ext>
              </a:extLst>
            </p:cNvPr>
            <p:cNvCxnSpPr/>
            <p:nvPr/>
          </p:nvCxnSpPr>
          <p:spPr>
            <a:xfrm>
              <a:off x="4425899" y="4865959"/>
              <a:ext cx="2714" cy="321469"/>
            </a:xfrm>
            <a:prstGeom prst="line">
              <a:avLst/>
            </a:prstGeom>
            <a:ln w="12700">
              <a:solidFill>
                <a:srgbClr val="68D1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EC7F82A4-B54D-124E-BBB7-E1F3973C951F}"/>
                </a:ext>
              </a:extLst>
            </p:cNvPr>
            <p:cNvCxnSpPr/>
            <p:nvPr/>
          </p:nvCxnSpPr>
          <p:spPr>
            <a:xfrm>
              <a:off x="2949243" y="4875677"/>
              <a:ext cx="2714" cy="321469"/>
            </a:xfrm>
            <a:prstGeom prst="line">
              <a:avLst/>
            </a:prstGeom>
            <a:ln w="12700">
              <a:solidFill>
                <a:srgbClr val="68D1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938B306D-5B1F-1A4E-8EA8-742BB3549CDC}"/>
                </a:ext>
              </a:extLst>
            </p:cNvPr>
            <p:cNvSpPr txBox="1"/>
            <p:nvPr/>
          </p:nvSpPr>
          <p:spPr>
            <a:xfrm>
              <a:off x="2816188" y="4628718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200" dirty="0">
                  <a:solidFill>
                    <a:srgbClr val="68D1D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919901A8-2A11-4146-9268-C94C387A4913}"/>
                </a:ext>
              </a:extLst>
            </p:cNvPr>
            <p:cNvSpPr txBox="1"/>
            <p:nvPr/>
          </p:nvSpPr>
          <p:spPr>
            <a:xfrm>
              <a:off x="4090496" y="4628718"/>
              <a:ext cx="4395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200" dirty="0">
                  <a:solidFill>
                    <a:srgbClr val="68D1D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303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52D180BB-2404-744A-80C2-486037D9CC9F}"/>
                </a:ext>
              </a:extLst>
            </p:cNvPr>
            <p:cNvSpPr/>
            <p:nvPr/>
          </p:nvSpPr>
          <p:spPr>
            <a:xfrm>
              <a:off x="5534417" y="5011376"/>
              <a:ext cx="742570" cy="234855"/>
            </a:xfrm>
            <a:prstGeom prst="rect">
              <a:avLst/>
            </a:prstGeom>
            <a:solidFill>
              <a:srgbClr val="FF8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9B31B089-08A7-144D-A648-09B9670F38C3}"/>
                </a:ext>
              </a:extLst>
            </p:cNvPr>
            <p:cNvSpPr/>
            <p:nvPr/>
          </p:nvSpPr>
          <p:spPr>
            <a:xfrm>
              <a:off x="2943648" y="5013705"/>
              <a:ext cx="1490568" cy="234855"/>
            </a:xfrm>
            <a:prstGeom prst="rect">
              <a:avLst/>
            </a:prstGeom>
            <a:solidFill>
              <a:srgbClr val="68D1D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U"/>
            </a:p>
          </p:txBody>
        </p: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77CA9836-B820-994F-8FB6-618A00340E44}"/>
                </a:ext>
              </a:extLst>
            </p:cNvPr>
            <p:cNvSpPr txBox="1"/>
            <p:nvPr/>
          </p:nvSpPr>
          <p:spPr>
            <a:xfrm>
              <a:off x="3425455" y="4972935"/>
              <a:ext cx="5533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400" dirty="0">
                  <a:latin typeface="Arial" panose="020B0604020202020204" pitchFamily="34" charset="0"/>
                  <a:cs typeface="Arial" panose="020B0604020202020204" pitchFamily="34" charset="0"/>
                </a:rPr>
                <a:t>NTD</a:t>
              </a:r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8614A4E6-9FB4-814D-B830-736CE3811280}"/>
                </a:ext>
              </a:extLst>
            </p:cNvPr>
            <p:cNvSpPr txBox="1"/>
            <p:nvPr/>
          </p:nvSpPr>
          <p:spPr>
            <a:xfrm>
              <a:off x="5557191" y="5003512"/>
              <a:ext cx="7168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latin typeface="Arial" panose="020B0604020202020204" pitchFamily="34" charset="0"/>
                  <a:cs typeface="Arial" panose="020B0604020202020204" pitchFamily="34" charset="0"/>
                </a:rPr>
                <a:t>SD1/SD2</a:t>
              </a:r>
            </a:p>
          </p:txBody>
        </p: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E689BF43-4CB8-4F4A-A074-E01E9C1C90DF}"/>
                </a:ext>
              </a:extLst>
            </p:cNvPr>
            <p:cNvGrpSpPr/>
            <p:nvPr/>
          </p:nvGrpSpPr>
          <p:grpSpPr>
            <a:xfrm>
              <a:off x="3270098" y="5208414"/>
              <a:ext cx="67778" cy="1014110"/>
              <a:chOff x="494675" y="1835307"/>
              <a:chExt cx="67778" cy="1014110"/>
            </a:xfrm>
          </p:grpSpPr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3BC5491E-9278-5A48-9ACD-3C97CB3D1E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94633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2D9D12FF-A680-1A42-AF6B-AD0D336CE3EA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4FCF626B-E2E6-854C-A9BF-9A67AF81CE65}"/>
                </a:ext>
              </a:extLst>
            </p:cNvPr>
            <p:cNvGrpSpPr/>
            <p:nvPr/>
          </p:nvGrpSpPr>
          <p:grpSpPr>
            <a:xfrm>
              <a:off x="3360364" y="5203954"/>
              <a:ext cx="67778" cy="1168117"/>
              <a:chOff x="494675" y="1835307"/>
              <a:chExt cx="67778" cy="1168117"/>
            </a:xfrm>
          </p:grpSpPr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A596D69A-9892-2D4F-AEF9-35C8E76A36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10033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F5EAD9A4-01D6-4B41-9063-DD3A9461AE93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20" name="Group 219">
              <a:extLst>
                <a:ext uri="{FF2B5EF4-FFF2-40B4-BE49-F238E27FC236}">
                  <a16:creationId xmlns:a16="http://schemas.microsoft.com/office/drawing/2014/main" id="{45AFA8E7-CF0B-4B41-B0BF-98E1E8549515}"/>
                </a:ext>
              </a:extLst>
            </p:cNvPr>
            <p:cNvGrpSpPr/>
            <p:nvPr/>
          </p:nvGrpSpPr>
          <p:grpSpPr>
            <a:xfrm>
              <a:off x="3693456" y="5206066"/>
              <a:ext cx="67778" cy="691388"/>
              <a:chOff x="494675" y="1835307"/>
              <a:chExt cx="67778" cy="691388"/>
            </a:xfrm>
          </p:grpSpPr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B339B9C1-8470-8841-9451-3E7777A6E8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62361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C621B9CB-632C-BB4E-9983-DB8A12784CC2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BF9DD90C-1DB6-314A-AD19-5761A95E8CB8}"/>
                </a:ext>
              </a:extLst>
            </p:cNvPr>
            <p:cNvGrpSpPr/>
            <p:nvPr/>
          </p:nvGrpSpPr>
          <p:grpSpPr>
            <a:xfrm>
              <a:off x="3798134" y="5209112"/>
              <a:ext cx="67778" cy="387100"/>
              <a:chOff x="494675" y="1835307"/>
              <a:chExt cx="67778" cy="387100"/>
            </a:xfrm>
          </p:grpSpPr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9AFB50DE-D165-AA40-8C62-46CFE2E997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31932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C5357235-572B-8448-A38A-4826D1838D41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0FF1584E-4452-1E4D-877D-F97405A3F68F}"/>
                </a:ext>
              </a:extLst>
            </p:cNvPr>
            <p:cNvGrpSpPr/>
            <p:nvPr/>
          </p:nvGrpSpPr>
          <p:grpSpPr>
            <a:xfrm>
              <a:off x="3606016" y="5208566"/>
              <a:ext cx="67778" cy="794166"/>
              <a:chOff x="494675" y="1835307"/>
              <a:chExt cx="67778" cy="794166"/>
            </a:xfrm>
          </p:grpSpPr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9074E4C3-B774-2B4E-8EBD-AAB7511E24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726388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9E87EA37-82B5-1E4C-BF53-394FA1C5A885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360BA931-BED7-7C4F-BBC6-BD187CE7E8BE}"/>
                </a:ext>
              </a:extLst>
            </p:cNvPr>
            <p:cNvGrpSpPr/>
            <p:nvPr/>
          </p:nvGrpSpPr>
          <p:grpSpPr>
            <a:xfrm>
              <a:off x="3456114" y="5206956"/>
              <a:ext cx="67778" cy="969359"/>
              <a:chOff x="494675" y="1835307"/>
              <a:chExt cx="67778" cy="969359"/>
            </a:xfrm>
          </p:grpSpPr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51AD7F73-4808-5A4E-A50A-93BF325A53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901581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8AD2CDE3-9315-684D-BA88-A2782C876951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541DBC97-4952-1645-8A25-97BE1A7A1678}"/>
                </a:ext>
              </a:extLst>
            </p:cNvPr>
            <p:cNvGrpSpPr/>
            <p:nvPr/>
          </p:nvGrpSpPr>
          <p:grpSpPr>
            <a:xfrm>
              <a:off x="3083862" y="5203386"/>
              <a:ext cx="67778" cy="503499"/>
              <a:chOff x="494675" y="1835307"/>
              <a:chExt cx="67778" cy="503499"/>
            </a:xfrm>
          </p:grpSpPr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472A5BB3-9AB5-CA44-BF7A-A5FE65CABB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435721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4" name="Oval 233">
                <a:extLst>
                  <a:ext uri="{FF2B5EF4-FFF2-40B4-BE49-F238E27FC236}">
                    <a16:creationId xmlns:a16="http://schemas.microsoft.com/office/drawing/2014/main" id="{A817FE4C-FD7F-994A-8D84-A9006A5370A9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35" name="Group 234">
              <a:extLst>
                <a:ext uri="{FF2B5EF4-FFF2-40B4-BE49-F238E27FC236}">
                  <a16:creationId xmlns:a16="http://schemas.microsoft.com/office/drawing/2014/main" id="{E688D1FA-8AF3-FE42-9009-4C8C0CAFA50C}"/>
                </a:ext>
              </a:extLst>
            </p:cNvPr>
            <p:cNvGrpSpPr/>
            <p:nvPr/>
          </p:nvGrpSpPr>
          <p:grpSpPr>
            <a:xfrm>
              <a:off x="3145814" y="5205886"/>
              <a:ext cx="67778" cy="866127"/>
              <a:chOff x="494675" y="1835307"/>
              <a:chExt cx="67778" cy="866127"/>
            </a:xfrm>
          </p:grpSpPr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9BF694E1-80DA-0749-8D33-858EF21ACF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3262" cy="79834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326F4C58-9508-994B-A4D0-AD7C39CE3DAA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EB3E2493-78BA-8C45-B846-CA3C09E39080}"/>
                </a:ext>
              </a:extLst>
            </p:cNvPr>
            <p:cNvSpPr txBox="1"/>
            <p:nvPr/>
          </p:nvSpPr>
          <p:spPr>
            <a:xfrm>
              <a:off x="2759938" y="5642313"/>
              <a:ext cx="4956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A67V</a:t>
              </a:r>
            </a:p>
          </p:txBody>
        </p:sp>
        <p:sp>
          <p:nvSpPr>
            <p:cNvPr id="239" name="TextBox 238">
              <a:extLst>
                <a:ext uri="{FF2B5EF4-FFF2-40B4-BE49-F238E27FC236}">
                  <a16:creationId xmlns:a16="http://schemas.microsoft.com/office/drawing/2014/main" id="{F2D4C32D-3852-244D-ADD5-F29E257B9A63}"/>
                </a:ext>
              </a:extLst>
            </p:cNvPr>
            <p:cNvSpPr txBox="1"/>
            <p:nvPr/>
          </p:nvSpPr>
          <p:spPr>
            <a:xfrm>
              <a:off x="2733003" y="6007192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⍙69-70</a:t>
              </a:r>
            </a:p>
          </p:txBody>
        </p: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742FA917-B108-164A-9282-913FC4C65D42}"/>
                </a:ext>
              </a:extLst>
            </p:cNvPr>
            <p:cNvSpPr txBox="1"/>
            <p:nvPr/>
          </p:nvSpPr>
          <p:spPr>
            <a:xfrm>
              <a:off x="2972167" y="6162935"/>
              <a:ext cx="43954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T95I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C4CB6152-3A9D-2848-A4D0-7BB89C3D874C}"/>
                </a:ext>
              </a:extLst>
            </p:cNvPr>
            <p:cNvSpPr txBox="1"/>
            <p:nvPr/>
          </p:nvSpPr>
          <p:spPr>
            <a:xfrm>
              <a:off x="2959046" y="6298997"/>
              <a:ext cx="58862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G142D</a:t>
              </a:r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E822443E-D2A6-554E-9A00-398E0FFE8E17}"/>
                </a:ext>
              </a:extLst>
            </p:cNvPr>
            <p:cNvSpPr txBox="1"/>
            <p:nvPr/>
          </p:nvSpPr>
          <p:spPr>
            <a:xfrm>
              <a:off x="3325127" y="6119448"/>
              <a:ext cx="75693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⍙143-145</a:t>
              </a:r>
            </a:p>
          </p:txBody>
        </p: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343EE01A-9527-994B-8F20-7B9A56C4DB4C}"/>
                </a:ext>
              </a:extLst>
            </p:cNvPr>
            <p:cNvSpPr txBox="1"/>
            <p:nvPr/>
          </p:nvSpPr>
          <p:spPr>
            <a:xfrm>
              <a:off x="3490197" y="5954262"/>
              <a:ext cx="5020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⍙211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7AA64024-1313-7840-AF53-BC1F88279425}"/>
                </a:ext>
              </a:extLst>
            </p:cNvPr>
            <p:cNvSpPr txBox="1"/>
            <p:nvPr/>
          </p:nvSpPr>
          <p:spPr>
            <a:xfrm>
              <a:off x="3601919" y="5852676"/>
              <a:ext cx="5020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L212I</a:t>
              </a:r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4F637674-7BE3-3A4B-92DB-0A17DC991098}"/>
                </a:ext>
              </a:extLst>
            </p:cNvPr>
            <p:cNvSpPr txBox="1"/>
            <p:nvPr/>
          </p:nvSpPr>
          <p:spPr>
            <a:xfrm>
              <a:off x="3717809" y="5585218"/>
              <a:ext cx="6735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R214</a:t>
              </a:r>
            </a:p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Insertion</a:t>
              </a:r>
            </a:p>
          </p:txBody>
        </p: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3CB065DD-924C-2A42-9DFA-3AEAF5720249}"/>
                </a:ext>
              </a:extLst>
            </p:cNvPr>
            <p:cNvGrpSpPr/>
            <p:nvPr/>
          </p:nvGrpSpPr>
          <p:grpSpPr>
            <a:xfrm>
              <a:off x="5140805" y="5211851"/>
              <a:ext cx="67778" cy="1188692"/>
              <a:chOff x="494675" y="1835307"/>
              <a:chExt cx="67778" cy="1188692"/>
            </a:xfrm>
          </p:grpSpPr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id="{DC357C75-437D-C547-A4CD-E7C9FE2B16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12091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D68A3A18-1931-724D-A67E-D987FD1A65DB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AD114AE8-376E-3D41-8779-5F4CD87D4EEE}"/>
                </a:ext>
              </a:extLst>
            </p:cNvPr>
            <p:cNvGrpSpPr/>
            <p:nvPr/>
          </p:nvGrpSpPr>
          <p:grpSpPr>
            <a:xfrm>
              <a:off x="4647083" y="5206055"/>
              <a:ext cx="67778" cy="589086"/>
              <a:chOff x="494675" y="1835307"/>
              <a:chExt cx="67778" cy="589086"/>
            </a:xfrm>
          </p:grpSpPr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5C513A44-6921-5840-B29C-7BCBDAAF3C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521308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1" name="Oval 250">
                <a:extLst>
                  <a:ext uri="{FF2B5EF4-FFF2-40B4-BE49-F238E27FC236}">
                    <a16:creationId xmlns:a16="http://schemas.microsoft.com/office/drawing/2014/main" id="{63CCC608-A7CC-F743-8E2F-F2216761BBA7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52" name="Group 251">
              <a:extLst>
                <a:ext uri="{FF2B5EF4-FFF2-40B4-BE49-F238E27FC236}">
                  <a16:creationId xmlns:a16="http://schemas.microsoft.com/office/drawing/2014/main" id="{0BCACFF7-43F2-9345-9587-70B9D568FB11}"/>
                </a:ext>
              </a:extLst>
            </p:cNvPr>
            <p:cNvGrpSpPr/>
            <p:nvPr/>
          </p:nvGrpSpPr>
          <p:grpSpPr>
            <a:xfrm>
              <a:off x="4569973" y="5210585"/>
              <a:ext cx="67778" cy="428953"/>
              <a:chOff x="494675" y="1835307"/>
              <a:chExt cx="67778" cy="428953"/>
            </a:xfrm>
          </p:grpSpPr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423C32B5-174F-5245-A9A1-6EA6088C6B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36117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06F8F3F2-36F4-CE45-8B47-0B98808C5A14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255" name="TextBox 254">
              <a:extLst>
                <a:ext uri="{FF2B5EF4-FFF2-40B4-BE49-F238E27FC236}">
                  <a16:creationId xmlns:a16="http://schemas.microsoft.com/office/drawing/2014/main" id="{55E20112-6CC4-014D-96C2-4F2EFB5E07CB}"/>
                </a:ext>
              </a:extLst>
            </p:cNvPr>
            <p:cNvSpPr txBox="1"/>
            <p:nvPr/>
          </p:nvSpPr>
          <p:spPr>
            <a:xfrm>
              <a:off x="4193430" y="5581470"/>
              <a:ext cx="58862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G339D</a:t>
              </a:r>
            </a:p>
          </p:txBody>
        </p:sp>
        <p:sp>
          <p:nvSpPr>
            <p:cNvPr id="256" name="TextBox 255">
              <a:extLst>
                <a:ext uri="{FF2B5EF4-FFF2-40B4-BE49-F238E27FC236}">
                  <a16:creationId xmlns:a16="http://schemas.microsoft.com/office/drawing/2014/main" id="{4C478CC1-5071-3944-912A-5C9D007CA777}"/>
                </a:ext>
              </a:extLst>
            </p:cNvPr>
            <p:cNvSpPr txBox="1"/>
            <p:nvPr/>
          </p:nvSpPr>
          <p:spPr>
            <a:xfrm>
              <a:off x="4246175" y="5759945"/>
              <a:ext cx="55976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S371F</a:t>
              </a:r>
            </a:p>
          </p:txBody>
        </p:sp>
        <p:grpSp>
          <p:nvGrpSpPr>
            <p:cNvPr id="257" name="Group 256">
              <a:extLst>
                <a:ext uri="{FF2B5EF4-FFF2-40B4-BE49-F238E27FC236}">
                  <a16:creationId xmlns:a16="http://schemas.microsoft.com/office/drawing/2014/main" id="{7CF34683-1B8D-DC47-979C-F13D83E94EEB}"/>
                </a:ext>
              </a:extLst>
            </p:cNvPr>
            <p:cNvGrpSpPr/>
            <p:nvPr/>
          </p:nvGrpSpPr>
          <p:grpSpPr>
            <a:xfrm>
              <a:off x="4683107" y="5205263"/>
              <a:ext cx="67778" cy="683271"/>
              <a:chOff x="494675" y="1835307"/>
              <a:chExt cx="67778" cy="683271"/>
            </a:xfrm>
          </p:grpSpPr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id="{4001D31A-A47A-9D46-AAE3-DDE49C622A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615493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0568399B-125C-D047-BA83-91DE84D871A7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B30E5EE0-ACAB-5B4B-B01C-BFE915DF9513}"/>
                </a:ext>
              </a:extLst>
            </p:cNvPr>
            <p:cNvSpPr txBox="1"/>
            <p:nvPr/>
          </p:nvSpPr>
          <p:spPr>
            <a:xfrm>
              <a:off x="4268778" y="5874872"/>
              <a:ext cx="56618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S373P</a:t>
              </a:r>
            </a:p>
          </p:txBody>
        </p:sp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id="{25A237C2-54B2-F440-8383-F1DBA92838C5}"/>
                </a:ext>
              </a:extLst>
            </p:cNvPr>
            <p:cNvGrpSpPr/>
            <p:nvPr/>
          </p:nvGrpSpPr>
          <p:grpSpPr>
            <a:xfrm>
              <a:off x="4719813" y="5205263"/>
              <a:ext cx="67778" cy="788549"/>
              <a:chOff x="494675" y="1835307"/>
              <a:chExt cx="67778" cy="788549"/>
            </a:xfrm>
          </p:grpSpPr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id="{27D81894-5C8C-C947-B4B0-0282FE1D92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720771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3" name="Oval 262">
                <a:extLst>
                  <a:ext uri="{FF2B5EF4-FFF2-40B4-BE49-F238E27FC236}">
                    <a16:creationId xmlns:a16="http://schemas.microsoft.com/office/drawing/2014/main" id="{FD133AA3-7ED6-D544-B3DC-89AC32BBEC3F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264" name="TextBox 263">
              <a:extLst>
                <a:ext uri="{FF2B5EF4-FFF2-40B4-BE49-F238E27FC236}">
                  <a16:creationId xmlns:a16="http://schemas.microsoft.com/office/drawing/2014/main" id="{7E5E1BBB-88F7-BD43-ABE6-0D9D531A77E7}"/>
                </a:ext>
              </a:extLst>
            </p:cNvPr>
            <p:cNvSpPr txBox="1"/>
            <p:nvPr/>
          </p:nvSpPr>
          <p:spPr>
            <a:xfrm>
              <a:off x="4330869" y="5991710"/>
              <a:ext cx="55976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S375F</a:t>
              </a:r>
            </a:p>
          </p:txBody>
        </p: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EAA3E933-4E42-1A40-8FD8-94334CB041F4}"/>
                </a:ext>
              </a:extLst>
            </p:cNvPr>
            <p:cNvGrpSpPr/>
            <p:nvPr/>
          </p:nvGrpSpPr>
          <p:grpSpPr>
            <a:xfrm>
              <a:off x="4845086" y="5207346"/>
              <a:ext cx="67778" cy="1105939"/>
              <a:chOff x="494675" y="1835307"/>
              <a:chExt cx="67778" cy="1105939"/>
            </a:xfrm>
          </p:grpSpPr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CBC8C06D-A56D-1E4C-9B5E-09B7217FF8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038161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7" name="Oval 266">
                <a:extLst>
                  <a:ext uri="{FF2B5EF4-FFF2-40B4-BE49-F238E27FC236}">
                    <a16:creationId xmlns:a16="http://schemas.microsoft.com/office/drawing/2014/main" id="{5CD7A8E2-B7A7-0F4B-873A-FB6F0E5D20D7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268" name="TextBox 267">
              <a:extLst>
                <a:ext uri="{FF2B5EF4-FFF2-40B4-BE49-F238E27FC236}">
                  <a16:creationId xmlns:a16="http://schemas.microsoft.com/office/drawing/2014/main" id="{D1DFF63A-B05C-414F-A39B-AB498E4CEB80}"/>
                </a:ext>
              </a:extLst>
            </p:cNvPr>
            <p:cNvSpPr txBox="1"/>
            <p:nvPr/>
          </p:nvSpPr>
          <p:spPr>
            <a:xfrm>
              <a:off x="4426636" y="6290813"/>
              <a:ext cx="5741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K417N</a:t>
              </a:r>
            </a:p>
          </p:txBody>
        </p:sp>
        <p:grpSp>
          <p:nvGrpSpPr>
            <p:cNvPr id="269" name="Group 268">
              <a:extLst>
                <a:ext uri="{FF2B5EF4-FFF2-40B4-BE49-F238E27FC236}">
                  <a16:creationId xmlns:a16="http://schemas.microsoft.com/office/drawing/2014/main" id="{2D80ACE4-B4E9-C946-AD09-4DCD0D88AF9F}"/>
                </a:ext>
              </a:extLst>
            </p:cNvPr>
            <p:cNvGrpSpPr/>
            <p:nvPr/>
          </p:nvGrpSpPr>
          <p:grpSpPr>
            <a:xfrm>
              <a:off x="4942156" y="5213042"/>
              <a:ext cx="67778" cy="1355222"/>
              <a:chOff x="494675" y="1835307"/>
              <a:chExt cx="67778" cy="1355222"/>
            </a:xfrm>
          </p:grpSpPr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899912CC-93CD-5C48-B642-4CF8F61058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28744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1" name="Oval 270">
                <a:extLst>
                  <a:ext uri="{FF2B5EF4-FFF2-40B4-BE49-F238E27FC236}">
                    <a16:creationId xmlns:a16="http://schemas.microsoft.com/office/drawing/2014/main" id="{CAEAB9EC-A11B-6B4A-B4E8-5FA3F4FA643B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272" name="TextBox 271">
              <a:extLst>
                <a:ext uri="{FF2B5EF4-FFF2-40B4-BE49-F238E27FC236}">
                  <a16:creationId xmlns:a16="http://schemas.microsoft.com/office/drawing/2014/main" id="{61DF1AED-9C6F-F94C-A6C8-9524544BDBCC}"/>
                </a:ext>
              </a:extLst>
            </p:cNvPr>
            <p:cNvSpPr txBox="1"/>
            <p:nvPr/>
          </p:nvSpPr>
          <p:spPr>
            <a:xfrm>
              <a:off x="4840394" y="6558731"/>
              <a:ext cx="5741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N440K</a:t>
              </a:r>
            </a:p>
          </p:txBody>
        </p:sp>
        <p:grpSp>
          <p:nvGrpSpPr>
            <p:cNvPr id="273" name="Group 272">
              <a:extLst>
                <a:ext uri="{FF2B5EF4-FFF2-40B4-BE49-F238E27FC236}">
                  <a16:creationId xmlns:a16="http://schemas.microsoft.com/office/drawing/2014/main" id="{8E3DBED8-515C-AF47-AE3D-A94D20F498AD}"/>
                </a:ext>
              </a:extLst>
            </p:cNvPr>
            <p:cNvGrpSpPr/>
            <p:nvPr/>
          </p:nvGrpSpPr>
          <p:grpSpPr>
            <a:xfrm>
              <a:off x="4995155" y="5211851"/>
              <a:ext cx="67778" cy="1278264"/>
              <a:chOff x="494675" y="1835307"/>
              <a:chExt cx="67778" cy="1278264"/>
            </a:xfrm>
          </p:grpSpPr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1C56A2F0-1E9E-8541-BA26-8268352A33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121048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5" name="Oval 274">
                <a:extLst>
                  <a:ext uri="{FF2B5EF4-FFF2-40B4-BE49-F238E27FC236}">
                    <a16:creationId xmlns:a16="http://schemas.microsoft.com/office/drawing/2014/main" id="{EBD5D471-B736-B848-A485-9743150F614C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276" name="TextBox 275">
              <a:extLst>
                <a:ext uri="{FF2B5EF4-FFF2-40B4-BE49-F238E27FC236}">
                  <a16:creationId xmlns:a16="http://schemas.microsoft.com/office/drawing/2014/main" id="{FB4B5507-B792-B748-A67D-9C7A0E439E50}"/>
                </a:ext>
              </a:extLst>
            </p:cNvPr>
            <p:cNvSpPr txBox="1"/>
            <p:nvPr/>
          </p:nvSpPr>
          <p:spPr>
            <a:xfrm>
              <a:off x="4908976" y="6454264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G446S</a:t>
              </a:r>
            </a:p>
          </p:txBody>
        </p:sp>
        <p:sp>
          <p:nvSpPr>
            <p:cNvPr id="277" name="TextBox 276">
              <a:extLst>
                <a:ext uri="{FF2B5EF4-FFF2-40B4-BE49-F238E27FC236}">
                  <a16:creationId xmlns:a16="http://schemas.microsoft.com/office/drawing/2014/main" id="{440D9568-D7BF-924D-A24E-5F488E3A6541}"/>
                </a:ext>
              </a:extLst>
            </p:cNvPr>
            <p:cNvSpPr txBox="1"/>
            <p:nvPr/>
          </p:nvSpPr>
          <p:spPr>
            <a:xfrm>
              <a:off x="5048799" y="6354392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S477N</a:t>
              </a:r>
            </a:p>
          </p:txBody>
        </p: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EBDFF1A9-F7EB-A846-9713-DFE4B59AE8FA}"/>
                </a:ext>
              </a:extLst>
            </p:cNvPr>
            <p:cNvGrpSpPr/>
            <p:nvPr/>
          </p:nvGrpSpPr>
          <p:grpSpPr>
            <a:xfrm>
              <a:off x="5176656" y="5211851"/>
              <a:ext cx="67778" cy="1051894"/>
              <a:chOff x="494675" y="1835307"/>
              <a:chExt cx="67778" cy="1051894"/>
            </a:xfrm>
          </p:grpSpPr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59D66069-F52F-3740-B46F-E29C6A8943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984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0" name="Oval 279">
                <a:extLst>
                  <a:ext uri="{FF2B5EF4-FFF2-40B4-BE49-F238E27FC236}">
                    <a16:creationId xmlns:a16="http://schemas.microsoft.com/office/drawing/2014/main" id="{6EA34E9B-C73F-6A43-AEC1-EED5A5149034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281" name="TextBox 280">
              <a:extLst>
                <a:ext uri="{FF2B5EF4-FFF2-40B4-BE49-F238E27FC236}">
                  <a16:creationId xmlns:a16="http://schemas.microsoft.com/office/drawing/2014/main" id="{4711C840-F465-ED44-802D-0D6587FAEF3C}"/>
                </a:ext>
              </a:extLst>
            </p:cNvPr>
            <p:cNvSpPr txBox="1"/>
            <p:nvPr/>
          </p:nvSpPr>
          <p:spPr>
            <a:xfrm>
              <a:off x="5111479" y="6243894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T478K</a:t>
              </a:r>
            </a:p>
          </p:txBody>
        </p:sp>
        <p:grpSp>
          <p:nvGrpSpPr>
            <p:cNvPr id="282" name="Group 281">
              <a:extLst>
                <a:ext uri="{FF2B5EF4-FFF2-40B4-BE49-F238E27FC236}">
                  <a16:creationId xmlns:a16="http://schemas.microsoft.com/office/drawing/2014/main" id="{76D05E1F-2AA4-AD43-9B4A-8E06C2BE442D}"/>
                </a:ext>
              </a:extLst>
            </p:cNvPr>
            <p:cNvGrpSpPr/>
            <p:nvPr/>
          </p:nvGrpSpPr>
          <p:grpSpPr>
            <a:xfrm>
              <a:off x="5407881" y="5214085"/>
              <a:ext cx="67778" cy="570982"/>
              <a:chOff x="494675" y="1835307"/>
              <a:chExt cx="67778" cy="570982"/>
            </a:xfrm>
          </p:grpSpPr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A8E7A342-FC51-3547-8805-8E0B37156D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50320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4" name="Oval 283">
                <a:extLst>
                  <a:ext uri="{FF2B5EF4-FFF2-40B4-BE49-F238E27FC236}">
                    <a16:creationId xmlns:a16="http://schemas.microsoft.com/office/drawing/2014/main" id="{BE183CFE-B4B9-004F-8D93-B1D2BBA7B08A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A3E0836C-85C5-7546-8D62-1A0BDC653B73}"/>
                </a:ext>
              </a:extLst>
            </p:cNvPr>
            <p:cNvGrpSpPr/>
            <p:nvPr/>
          </p:nvGrpSpPr>
          <p:grpSpPr>
            <a:xfrm>
              <a:off x="5443732" y="5214085"/>
              <a:ext cx="67778" cy="427533"/>
              <a:chOff x="494675" y="1835307"/>
              <a:chExt cx="67778" cy="427533"/>
            </a:xfrm>
          </p:grpSpPr>
          <p:cxnSp>
            <p:nvCxnSpPr>
              <p:cNvPr id="286" name="Straight Connector 285">
                <a:extLst>
                  <a:ext uri="{FF2B5EF4-FFF2-40B4-BE49-F238E27FC236}">
                    <a16:creationId xmlns:a16="http://schemas.microsoft.com/office/drawing/2014/main" id="{231791AD-A437-7D4F-8535-503D5D311B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35975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7" name="Oval 286">
                <a:extLst>
                  <a:ext uri="{FF2B5EF4-FFF2-40B4-BE49-F238E27FC236}">
                    <a16:creationId xmlns:a16="http://schemas.microsoft.com/office/drawing/2014/main" id="{4384C464-14EC-3A41-9937-36BB1A41E3AB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B269003D-F507-BA42-AFF9-430A156BD831}"/>
                </a:ext>
              </a:extLst>
            </p:cNvPr>
            <p:cNvGrpSpPr/>
            <p:nvPr/>
          </p:nvGrpSpPr>
          <p:grpSpPr>
            <a:xfrm>
              <a:off x="5303621" y="5211851"/>
              <a:ext cx="67778" cy="657824"/>
              <a:chOff x="494675" y="1835307"/>
              <a:chExt cx="67778" cy="657824"/>
            </a:xfrm>
          </p:grpSpPr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id="{B48ADE60-AE97-ED43-94AD-572A15CE30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59004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3" name="Oval 292">
                <a:extLst>
                  <a:ext uri="{FF2B5EF4-FFF2-40B4-BE49-F238E27FC236}">
                    <a16:creationId xmlns:a16="http://schemas.microsoft.com/office/drawing/2014/main" id="{11C9ABB7-0272-9341-AE98-443E226706B1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FBCCB69D-0207-0D4F-96B6-818FC1C7C951}"/>
                </a:ext>
              </a:extLst>
            </p:cNvPr>
            <p:cNvGrpSpPr/>
            <p:nvPr/>
          </p:nvGrpSpPr>
          <p:grpSpPr>
            <a:xfrm>
              <a:off x="5211973" y="5211851"/>
              <a:ext cx="67778" cy="928784"/>
              <a:chOff x="494675" y="1835307"/>
              <a:chExt cx="67778" cy="928784"/>
            </a:xfrm>
          </p:grpSpPr>
          <p:cxnSp>
            <p:nvCxnSpPr>
              <p:cNvPr id="295" name="Straight Connector 294">
                <a:extLst>
                  <a:ext uri="{FF2B5EF4-FFF2-40B4-BE49-F238E27FC236}">
                    <a16:creationId xmlns:a16="http://schemas.microsoft.com/office/drawing/2014/main" id="{9C7F5248-BAED-484A-9295-8E1165F376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86100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6" name="Oval 295">
                <a:extLst>
                  <a:ext uri="{FF2B5EF4-FFF2-40B4-BE49-F238E27FC236}">
                    <a16:creationId xmlns:a16="http://schemas.microsoft.com/office/drawing/2014/main" id="{7A222681-5B6E-654C-BB39-92B6D2F5B59C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512FCC44-36C6-F847-A07E-0F9627ADBE13}"/>
                </a:ext>
              </a:extLst>
            </p:cNvPr>
            <p:cNvGrpSpPr/>
            <p:nvPr/>
          </p:nvGrpSpPr>
          <p:grpSpPr>
            <a:xfrm>
              <a:off x="5247824" y="5211851"/>
              <a:ext cx="67778" cy="852141"/>
              <a:chOff x="494675" y="1835307"/>
              <a:chExt cx="67778" cy="852141"/>
            </a:xfrm>
          </p:grpSpPr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id="{686E5841-F579-5043-A030-DF103FE192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784363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9" name="Oval 298">
                <a:extLst>
                  <a:ext uri="{FF2B5EF4-FFF2-40B4-BE49-F238E27FC236}">
                    <a16:creationId xmlns:a16="http://schemas.microsoft.com/office/drawing/2014/main" id="{88BBE999-E9BD-D44E-B7EE-29F493A064A5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00" name="TextBox 299">
              <a:extLst>
                <a:ext uri="{FF2B5EF4-FFF2-40B4-BE49-F238E27FC236}">
                  <a16:creationId xmlns:a16="http://schemas.microsoft.com/office/drawing/2014/main" id="{D3F31D69-CFAC-E040-91C3-77413FCA6871}"/>
                </a:ext>
              </a:extLst>
            </p:cNvPr>
            <p:cNvSpPr txBox="1"/>
            <p:nvPr/>
          </p:nvSpPr>
          <p:spPr>
            <a:xfrm>
              <a:off x="5152635" y="6130756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E484A</a:t>
              </a:r>
            </a:p>
          </p:txBody>
        </p:sp>
        <p:sp>
          <p:nvSpPr>
            <p:cNvPr id="301" name="TextBox 300">
              <a:extLst>
                <a:ext uri="{FF2B5EF4-FFF2-40B4-BE49-F238E27FC236}">
                  <a16:creationId xmlns:a16="http://schemas.microsoft.com/office/drawing/2014/main" id="{D6DC634E-8031-8A42-942C-F3C98398697B}"/>
                </a:ext>
              </a:extLst>
            </p:cNvPr>
            <p:cNvSpPr txBox="1"/>
            <p:nvPr/>
          </p:nvSpPr>
          <p:spPr>
            <a:xfrm>
              <a:off x="5171423" y="6019510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Q493R</a:t>
              </a:r>
            </a:p>
          </p:txBody>
        </p:sp>
        <p:sp>
          <p:nvSpPr>
            <p:cNvPr id="303" name="TextBox 302">
              <a:extLst>
                <a:ext uri="{FF2B5EF4-FFF2-40B4-BE49-F238E27FC236}">
                  <a16:creationId xmlns:a16="http://schemas.microsoft.com/office/drawing/2014/main" id="{5B477DFE-DBF0-1A45-86B7-06365572B639}"/>
                </a:ext>
              </a:extLst>
            </p:cNvPr>
            <p:cNvSpPr txBox="1"/>
            <p:nvPr/>
          </p:nvSpPr>
          <p:spPr>
            <a:xfrm>
              <a:off x="5304237" y="5700786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N501Y</a:t>
              </a:r>
            </a:p>
          </p:txBody>
        </p:sp>
        <p:sp>
          <p:nvSpPr>
            <p:cNvPr id="304" name="TextBox 303">
              <a:extLst>
                <a:ext uri="{FF2B5EF4-FFF2-40B4-BE49-F238E27FC236}">
                  <a16:creationId xmlns:a16="http://schemas.microsoft.com/office/drawing/2014/main" id="{8CC9B482-7F4E-5041-9463-317D589DB8B7}"/>
                </a:ext>
              </a:extLst>
            </p:cNvPr>
            <p:cNvSpPr txBox="1"/>
            <p:nvPr/>
          </p:nvSpPr>
          <p:spPr>
            <a:xfrm>
              <a:off x="5362317" y="5580952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Y505H</a:t>
              </a:r>
            </a:p>
          </p:txBody>
        </p:sp>
        <p:sp>
          <p:nvSpPr>
            <p:cNvPr id="305" name="TextBox 304">
              <a:extLst>
                <a:ext uri="{FF2B5EF4-FFF2-40B4-BE49-F238E27FC236}">
                  <a16:creationId xmlns:a16="http://schemas.microsoft.com/office/drawing/2014/main" id="{28EC54FA-5B7E-BE40-AD09-D3B9C6F79E92}"/>
                </a:ext>
              </a:extLst>
            </p:cNvPr>
            <p:cNvSpPr txBox="1"/>
            <p:nvPr/>
          </p:nvSpPr>
          <p:spPr>
            <a:xfrm>
              <a:off x="5222233" y="5800291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Q498R</a:t>
              </a:r>
            </a:p>
          </p:txBody>
        </p:sp>
        <p:grpSp>
          <p:nvGrpSpPr>
            <p:cNvPr id="310" name="Group 309">
              <a:extLst>
                <a:ext uri="{FF2B5EF4-FFF2-40B4-BE49-F238E27FC236}">
                  <a16:creationId xmlns:a16="http://schemas.microsoft.com/office/drawing/2014/main" id="{1FA552AD-6667-164C-BF10-C54FC04B002C}"/>
                </a:ext>
              </a:extLst>
            </p:cNvPr>
            <p:cNvGrpSpPr/>
            <p:nvPr/>
          </p:nvGrpSpPr>
          <p:grpSpPr>
            <a:xfrm>
              <a:off x="5917660" y="5213099"/>
              <a:ext cx="67778" cy="733908"/>
              <a:chOff x="494675" y="1835307"/>
              <a:chExt cx="67778" cy="733908"/>
            </a:xfrm>
          </p:grpSpPr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AA3463F9-C350-BB49-B87A-2B61CF8DBC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66613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2" name="Oval 311">
                <a:extLst>
                  <a:ext uri="{FF2B5EF4-FFF2-40B4-BE49-F238E27FC236}">
                    <a16:creationId xmlns:a16="http://schemas.microsoft.com/office/drawing/2014/main" id="{50AAFB14-7634-0743-B4C6-EE2CD821C42B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13" name="TextBox 312">
              <a:extLst>
                <a:ext uri="{FF2B5EF4-FFF2-40B4-BE49-F238E27FC236}">
                  <a16:creationId xmlns:a16="http://schemas.microsoft.com/office/drawing/2014/main" id="{7761FC72-210C-9D44-BEAB-79CB1FA578F0}"/>
                </a:ext>
              </a:extLst>
            </p:cNvPr>
            <p:cNvSpPr txBox="1"/>
            <p:nvPr/>
          </p:nvSpPr>
          <p:spPr>
            <a:xfrm>
              <a:off x="5819779" y="5889685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D614G</a:t>
              </a:r>
            </a:p>
          </p:txBody>
        </p: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88ADFF1F-64C8-6042-8023-F7D0B090FFF3}"/>
                </a:ext>
              </a:extLst>
            </p:cNvPr>
            <p:cNvGrpSpPr/>
            <p:nvPr/>
          </p:nvGrpSpPr>
          <p:grpSpPr>
            <a:xfrm>
              <a:off x="6020506" y="5213099"/>
              <a:ext cx="67778" cy="608802"/>
              <a:chOff x="494675" y="1835307"/>
              <a:chExt cx="67778" cy="608802"/>
            </a:xfrm>
          </p:grpSpPr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id="{4C6B90D8-659E-004B-95C7-E1DF5550F1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54102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6" name="Oval 315">
                <a:extLst>
                  <a:ext uri="{FF2B5EF4-FFF2-40B4-BE49-F238E27FC236}">
                    <a16:creationId xmlns:a16="http://schemas.microsoft.com/office/drawing/2014/main" id="{6E540019-DA4C-2645-B4AA-23C2FFCD3D76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17" name="TextBox 316">
              <a:extLst>
                <a:ext uri="{FF2B5EF4-FFF2-40B4-BE49-F238E27FC236}">
                  <a16:creationId xmlns:a16="http://schemas.microsoft.com/office/drawing/2014/main" id="{2C1F458E-D7FB-F542-B022-88070EA7BE01}"/>
                </a:ext>
              </a:extLst>
            </p:cNvPr>
            <p:cNvSpPr txBox="1"/>
            <p:nvPr/>
          </p:nvSpPr>
          <p:spPr>
            <a:xfrm>
              <a:off x="5923970" y="5768983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H655Y</a:t>
              </a:r>
            </a:p>
          </p:txBody>
        </p:sp>
        <p:grpSp>
          <p:nvGrpSpPr>
            <p:cNvPr id="318" name="Group 317">
              <a:extLst>
                <a:ext uri="{FF2B5EF4-FFF2-40B4-BE49-F238E27FC236}">
                  <a16:creationId xmlns:a16="http://schemas.microsoft.com/office/drawing/2014/main" id="{A856D8CB-5EE2-7E41-97F5-DD8C16253BDB}"/>
                </a:ext>
              </a:extLst>
            </p:cNvPr>
            <p:cNvGrpSpPr/>
            <p:nvPr/>
          </p:nvGrpSpPr>
          <p:grpSpPr>
            <a:xfrm>
              <a:off x="6108826" y="5213099"/>
              <a:ext cx="67778" cy="481362"/>
              <a:chOff x="494675" y="1835307"/>
              <a:chExt cx="67778" cy="481362"/>
            </a:xfrm>
          </p:grpSpPr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id="{6FA862BE-42B6-7248-87BD-C0B711E1E1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41358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0" name="Oval 319">
                <a:extLst>
                  <a:ext uri="{FF2B5EF4-FFF2-40B4-BE49-F238E27FC236}">
                    <a16:creationId xmlns:a16="http://schemas.microsoft.com/office/drawing/2014/main" id="{BC4E0572-4637-B94A-9525-0128227B05DC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21" name="TextBox 320">
              <a:extLst>
                <a:ext uri="{FF2B5EF4-FFF2-40B4-BE49-F238E27FC236}">
                  <a16:creationId xmlns:a16="http://schemas.microsoft.com/office/drawing/2014/main" id="{CBC07B1B-A42A-CE40-934B-868D34C6CBAD}"/>
                </a:ext>
              </a:extLst>
            </p:cNvPr>
            <p:cNvSpPr txBox="1"/>
            <p:nvPr/>
          </p:nvSpPr>
          <p:spPr>
            <a:xfrm>
              <a:off x="6005748" y="5643464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N679K</a:t>
              </a:r>
            </a:p>
          </p:txBody>
        </p:sp>
        <p:grpSp>
          <p:nvGrpSpPr>
            <p:cNvPr id="322" name="Group 321">
              <a:extLst>
                <a:ext uri="{FF2B5EF4-FFF2-40B4-BE49-F238E27FC236}">
                  <a16:creationId xmlns:a16="http://schemas.microsoft.com/office/drawing/2014/main" id="{6275C508-80CB-BC44-A300-7493234B12C1}"/>
                </a:ext>
              </a:extLst>
            </p:cNvPr>
            <p:cNvGrpSpPr/>
            <p:nvPr/>
          </p:nvGrpSpPr>
          <p:grpSpPr>
            <a:xfrm>
              <a:off x="6149826" y="5211948"/>
              <a:ext cx="67778" cy="362704"/>
              <a:chOff x="494675" y="1835307"/>
              <a:chExt cx="67778" cy="362704"/>
            </a:xfrm>
          </p:grpSpPr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91CB9CF3-7192-544A-9BE4-42C55D530A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29492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88DE42BC-D4BB-9C49-A337-C741767A6E22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25" name="TextBox 324">
              <a:extLst>
                <a:ext uri="{FF2B5EF4-FFF2-40B4-BE49-F238E27FC236}">
                  <a16:creationId xmlns:a16="http://schemas.microsoft.com/office/drawing/2014/main" id="{8A3695B4-C1F5-5E4E-B82F-3C1BD1561793}"/>
                </a:ext>
              </a:extLst>
            </p:cNvPr>
            <p:cNvSpPr txBox="1"/>
            <p:nvPr/>
          </p:nvSpPr>
          <p:spPr>
            <a:xfrm>
              <a:off x="6066151" y="5519033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P681H</a:t>
              </a:r>
            </a:p>
          </p:txBody>
        </p: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49E103DB-E73C-0649-8600-BAB12435F037}"/>
                </a:ext>
              </a:extLst>
            </p:cNvPr>
            <p:cNvGrpSpPr/>
            <p:nvPr/>
          </p:nvGrpSpPr>
          <p:grpSpPr>
            <a:xfrm>
              <a:off x="6850569" y="5219503"/>
              <a:ext cx="67778" cy="663552"/>
              <a:chOff x="494675" y="1835307"/>
              <a:chExt cx="67778" cy="663552"/>
            </a:xfrm>
          </p:grpSpPr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id="{1756D809-7023-F149-9D91-17FFB3BF1D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59577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8" name="Oval 327">
                <a:extLst>
                  <a:ext uri="{FF2B5EF4-FFF2-40B4-BE49-F238E27FC236}">
                    <a16:creationId xmlns:a16="http://schemas.microsoft.com/office/drawing/2014/main" id="{1BE54C2E-7BBE-F845-AB5D-441924C655E9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29" name="TextBox 328">
              <a:extLst>
                <a:ext uri="{FF2B5EF4-FFF2-40B4-BE49-F238E27FC236}">
                  <a16:creationId xmlns:a16="http://schemas.microsoft.com/office/drawing/2014/main" id="{1BAB1B6B-4813-F246-B0AD-152FCD73FA3D}"/>
                </a:ext>
              </a:extLst>
            </p:cNvPr>
            <p:cNvSpPr txBox="1"/>
            <p:nvPr/>
          </p:nvSpPr>
          <p:spPr>
            <a:xfrm>
              <a:off x="6765494" y="5832732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N764K</a:t>
              </a:r>
            </a:p>
          </p:txBody>
        </p:sp>
        <p:grpSp>
          <p:nvGrpSpPr>
            <p:cNvPr id="330" name="Group 329">
              <a:extLst>
                <a:ext uri="{FF2B5EF4-FFF2-40B4-BE49-F238E27FC236}">
                  <a16:creationId xmlns:a16="http://schemas.microsoft.com/office/drawing/2014/main" id="{4E4507E7-9D85-434A-A167-B0EDDCC7E805}"/>
                </a:ext>
              </a:extLst>
            </p:cNvPr>
            <p:cNvGrpSpPr/>
            <p:nvPr/>
          </p:nvGrpSpPr>
          <p:grpSpPr>
            <a:xfrm>
              <a:off x="6969682" y="5219827"/>
              <a:ext cx="67778" cy="362704"/>
              <a:chOff x="494675" y="1835307"/>
              <a:chExt cx="67778" cy="362704"/>
            </a:xfrm>
          </p:grpSpPr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84442407-3CAB-AE4D-8BE9-F05E12BA6A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29492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2" name="Oval 331">
                <a:extLst>
                  <a:ext uri="{FF2B5EF4-FFF2-40B4-BE49-F238E27FC236}">
                    <a16:creationId xmlns:a16="http://schemas.microsoft.com/office/drawing/2014/main" id="{264B4E4B-EA55-324F-8D83-2334A4BBF187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33" name="TextBox 332">
              <a:extLst>
                <a:ext uri="{FF2B5EF4-FFF2-40B4-BE49-F238E27FC236}">
                  <a16:creationId xmlns:a16="http://schemas.microsoft.com/office/drawing/2014/main" id="{8A7D2A7A-E03F-AB49-BEAB-C94E009345E5}"/>
                </a:ext>
              </a:extLst>
            </p:cNvPr>
            <p:cNvSpPr txBox="1"/>
            <p:nvPr/>
          </p:nvSpPr>
          <p:spPr>
            <a:xfrm>
              <a:off x="6886007" y="5526912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D796Y</a:t>
              </a:r>
            </a:p>
          </p:txBody>
        </p:sp>
        <p:grpSp>
          <p:nvGrpSpPr>
            <p:cNvPr id="338" name="Group 337">
              <a:extLst>
                <a:ext uri="{FF2B5EF4-FFF2-40B4-BE49-F238E27FC236}">
                  <a16:creationId xmlns:a16="http://schemas.microsoft.com/office/drawing/2014/main" id="{301FE91C-FBB4-A04F-90ED-F2F83227FB6C}"/>
                </a:ext>
              </a:extLst>
            </p:cNvPr>
            <p:cNvGrpSpPr/>
            <p:nvPr/>
          </p:nvGrpSpPr>
          <p:grpSpPr>
            <a:xfrm>
              <a:off x="7658708" y="5219195"/>
              <a:ext cx="67778" cy="879702"/>
              <a:chOff x="494675" y="1835307"/>
              <a:chExt cx="67778" cy="879702"/>
            </a:xfrm>
          </p:grpSpPr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FD54B44B-DC78-D94E-85EC-2E96046AEE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81192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EE2C4CE8-3ABF-DC44-B46A-52468800110A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41" name="TextBox 340">
              <a:extLst>
                <a:ext uri="{FF2B5EF4-FFF2-40B4-BE49-F238E27FC236}">
                  <a16:creationId xmlns:a16="http://schemas.microsoft.com/office/drawing/2014/main" id="{887252C9-7F86-864D-8660-D0571E1F0EF9}"/>
                </a:ext>
              </a:extLst>
            </p:cNvPr>
            <p:cNvSpPr txBox="1"/>
            <p:nvPr/>
          </p:nvSpPr>
          <p:spPr>
            <a:xfrm>
              <a:off x="7504403" y="6066092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Q954H</a:t>
              </a:r>
            </a:p>
          </p:txBody>
        </p:sp>
        <p:grpSp>
          <p:nvGrpSpPr>
            <p:cNvPr id="342" name="Group 341">
              <a:extLst>
                <a:ext uri="{FF2B5EF4-FFF2-40B4-BE49-F238E27FC236}">
                  <a16:creationId xmlns:a16="http://schemas.microsoft.com/office/drawing/2014/main" id="{489BB15A-18FD-5C4E-AD21-ED77D77C325E}"/>
                </a:ext>
              </a:extLst>
            </p:cNvPr>
            <p:cNvGrpSpPr/>
            <p:nvPr/>
          </p:nvGrpSpPr>
          <p:grpSpPr>
            <a:xfrm>
              <a:off x="7752258" y="5222688"/>
              <a:ext cx="67778" cy="753098"/>
              <a:chOff x="494675" y="1835307"/>
              <a:chExt cx="67778" cy="753098"/>
            </a:xfrm>
          </p:grpSpPr>
          <p:cxnSp>
            <p:nvCxnSpPr>
              <p:cNvPr id="343" name="Straight Connector 342">
                <a:extLst>
                  <a:ext uri="{FF2B5EF4-FFF2-40B4-BE49-F238E27FC236}">
                    <a16:creationId xmlns:a16="http://schemas.microsoft.com/office/drawing/2014/main" id="{F26C38B4-3752-084C-92F1-BEE4103D39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68532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4" name="Oval 343">
                <a:extLst>
                  <a:ext uri="{FF2B5EF4-FFF2-40B4-BE49-F238E27FC236}">
                    <a16:creationId xmlns:a16="http://schemas.microsoft.com/office/drawing/2014/main" id="{C5485DA0-6CBF-C64E-BD01-3B29B4C86189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45" name="TextBox 344">
              <a:extLst>
                <a:ext uri="{FF2B5EF4-FFF2-40B4-BE49-F238E27FC236}">
                  <a16:creationId xmlns:a16="http://schemas.microsoft.com/office/drawing/2014/main" id="{126783E8-A2C6-2843-AE61-DF4A5BC498FE}"/>
                </a:ext>
              </a:extLst>
            </p:cNvPr>
            <p:cNvSpPr txBox="1"/>
            <p:nvPr/>
          </p:nvSpPr>
          <p:spPr>
            <a:xfrm>
              <a:off x="7660931" y="5920677"/>
              <a:ext cx="71212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N969K</a:t>
              </a:r>
            </a:p>
          </p:txBody>
        </p:sp>
        <p:grpSp>
          <p:nvGrpSpPr>
            <p:cNvPr id="370" name="Group 369">
              <a:extLst>
                <a:ext uri="{FF2B5EF4-FFF2-40B4-BE49-F238E27FC236}">
                  <a16:creationId xmlns:a16="http://schemas.microsoft.com/office/drawing/2014/main" id="{0B409A19-5B3A-0147-8C03-EB6DF8978006}"/>
                </a:ext>
              </a:extLst>
            </p:cNvPr>
            <p:cNvGrpSpPr/>
            <p:nvPr/>
          </p:nvGrpSpPr>
          <p:grpSpPr>
            <a:xfrm>
              <a:off x="4790462" y="5207537"/>
              <a:ext cx="67778" cy="992946"/>
              <a:chOff x="494675" y="1835307"/>
              <a:chExt cx="67778" cy="992946"/>
            </a:xfrm>
          </p:grpSpPr>
          <p:cxnSp>
            <p:nvCxnSpPr>
              <p:cNvPr id="371" name="Straight Connector 370">
                <a:extLst>
                  <a:ext uri="{FF2B5EF4-FFF2-40B4-BE49-F238E27FC236}">
                    <a16:creationId xmlns:a16="http://schemas.microsoft.com/office/drawing/2014/main" id="{38114FA6-1967-A24E-B4C4-F7EAE371D9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302" y="1903085"/>
                <a:ext cx="0" cy="925168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2" name="Oval 371">
                <a:extLst>
                  <a:ext uri="{FF2B5EF4-FFF2-40B4-BE49-F238E27FC236}">
                    <a16:creationId xmlns:a16="http://schemas.microsoft.com/office/drawing/2014/main" id="{7E96262C-2417-C94D-8562-FB5AA133583B}"/>
                  </a:ext>
                </a:extLst>
              </p:cNvPr>
              <p:cNvSpPr/>
              <p:nvPr/>
            </p:nvSpPr>
            <p:spPr>
              <a:xfrm flipV="1">
                <a:off x="494675" y="1835307"/>
                <a:ext cx="67778" cy="6777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U"/>
              </a:p>
            </p:txBody>
          </p:sp>
        </p:grpSp>
        <p:sp>
          <p:nvSpPr>
            <p:cNvPr id="373" name="TextBox 372">
              <a:extLst>
                <a:ext uri="{FF2B5EF4-FFF2-40B4-BE49-F238E27FC236}">
                  <a16:creationId xmlns:a16="http://schemas.microsoft.com/office/drawing/2014/main" id="{3E52AD4D-1C70-804D-B862-0B37881EFAF6}"/>
                </a:ext>
              </a:extLst>
            </p:cNvPr>
            <p:cNvSpPr txBox="1"/>
            <p:nvPr/>
          </p:nvSpPr>
          <p:spPr>
            <a:xfrm>
              <a:off x="4375281" y="6142239"/>
              <a:ext cx="58221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U" sz="1000" dirty="0">
                  <a:solidFill>
                    <a:srgbClr val="FF0000"/>
                  </a:solidFill>
                  <a:latin typeface="Helvetica" pitchFamily="2" charset="0"/>
                </a:rPr>
                <a:t>D405N</a:t>
              </a:r>
            </a:p>
          </p:txBody>
        </p:sp>
      </p:grpSp>
      <p:pic>
        <p:nvPicPr>
          <p:cNvPr id="378" name="Picture 377">
            <a:extLst>
              <a:ext uri="{FF2B5EF4-FFF2-40B4-BE49-F238E27FC236}">
                <a16:creationId xmlns:a16="http://schemas.microsoft.com/office/drawing/2014/main" id="{6A8B0EE7-6D5D-774F-B8C2-219E9F952D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490" b="7699"/>
          <a:stretch/>
        </p:blipFill>
        <p:spPr>
          <a:xfrm>
            <a:off x="7499000" y="351002"/>
            <a:ext cx="2342093" cy="6279420"/>
          </a:xfrm>
          <a:prstGeom prst="rect">
            <a:avLst/>
          </a:prstGeom>
        </p:spPr>
      </p:pic>
      <p:pic>
        <p:nvPicPr>
          <p:cNvPr id="382" name="Picture 381">
            <a:extLst>
              <a:ext uri="{FF2B5EF4-FFF2-40B4-BE49-F238E27FC236}">
                <a16:creationId xmlns:a16="http://schemas.microsoft.com/office/drawing/2014/main" id="{65D29E63-E65D-6A4B-A7A0-5E82583F3A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860" b="7631"/>
          <a:stretch/>
        </p:blipFill>
        <p:spPr>
          <a:xfrm>
            <a:off x="9993162" y="351002"/>
            <a:ext cx="2188655" cy="6275106"/>
          </a:xfrm>
          <a:prstGeom prst="rect">
            <a:avLst/>
          </a:prstGeom>
        </p:spPr>
      </p:pic>
      <p:sp>
        <p:nvSpPr>
          <p:cNvPr id="383" name="TextBox 382">
            <a:extLst>
              <a:ext uri="{FF2B5EF4-FFF2-40B4-BE49-F238E27FC236}">
                <a16:creationId xmlns:a16="http://schemas.microsoft.com/office/drawing/2014/main" id="{70E62788-D0BD-F04B-BCC3-AA5FE1FAD497}"/>
              </a:ext>
            </a:extLst>
          </p:cNvPr>
          <p:cNvSpPr txBox="1"/>
          <p:nvPr/>
        </p:nvSpPr>
        <p:spPr>
          <a:xfrm>
            <a:off x="7334992" y="27455"/>
            <a:ext cx="79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20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DB734A10-16E4-7A47-8181-06A276D875E2}"/>
              </a:ext>
            </a:extLst>
          </p:cNvPr>
          <p:cNvSpPr txBox="1"/>
          <p:nvPr/>
        </p:nvSpPr>
        <p:spPr>
          <a:xfrm>
            <a:off x="9993162" y="27455"/>
            <a:ext cx="79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20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cxnSp>
        <p:nvCxnSpPr>
          <p:cNvPr id="386" name="Straight Connector 385">
            <a:extLst>
              <a:ext uri="{FF2B5EF4-FFF2-40B4-BE49-F238E27FC236}">
                <a16:creationId xmlns:a16="http://schemas.microsoft.com/office/drawing/2014/main" id="{EEC1EA16-FDCA-6948-A16C-D19383CC74AE}"/>
              </a:ext>
            </a:extLst>
          </p:cNvPr>
          <p:cNvCxnSpPr/>
          <p:nvPr/>
        </p:nvCxnSpPr>
        <p:spPr>
          <a:xfrm>
            <a:off x="9740348" y="5446643"/>
            <a:ext cx="0" cy="37953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7" name="TextBox 386">
            <a:extLst>
              <a:ext uri="{FF2B5EF4-FFF2-40B4-BE49-F238E27FC236}">
                <a16:creationId xmlns:a16="http://schemas.microsoft.com/office/drawing/2014/main" id="{EBCDE538-59E1-264E-A275-D98656196C4A}"/>
              </a:ext>
            </a:extLst>
          </p:cNvPr>
          <p:cNvSpPr txBox="1"/>
          <p:nvPr/>
        </p:nvSpPr>
        <p:spPr>
          <a:xfrm rot="16200000">
            <a:off x="9470554" y="5503468"/>
            <a:ext cx="7104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000" b="1" dirty="0">
                <a:latin typeface="Helvetica" pitchFamily="2" charset="0"/>
              </a:rPr>
              <a:t>Omicron</a:t>
            </a:r>
          </a:p>
        </p:txBody>
      </p:sp>
      <p:sp>
        <p:nvSpPr>
          <p:cNvPr id="388" name="TextBox 387">
            <a:extLst>
              <a:ext uri="{FF2B5EF4-FFF2-40B4-BE49-F238E27FC236}">
                <a16:creationId xmlns:a16="http://schemas.microsoft.com/office/drawing/2014/main" id="{35FFA4E4-36B4-E94B-B1CB-A7A7A649D1F8}"/>
              </a:ext>
            </a:extLst>
          </p:cNvPr>
          <p:cNvSpPr txBox="1"/>
          <p:nvPr/>
        </p:nvSpPr>
        <p:spPr>
          <a:xfrm>
            <a:off x="11357113" y="1867187"/>
            <a:ext cx="5341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b="1" dirty="0">
                <a:solidFill>
                  <a:srgbClr val="FF0000"/>
                </a:solidFill>
                <a:latin typeface="Helvetica" pitchFamily="2" charset="0"/>
              </a:rPr>
              <a:t>BA.1</a:t>
            </a:r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78BB3559-5846-F74F-9A79-FBB7B515DC83}"/>
              </a:ext>
            </a:extLst>
          </p:cNvPr>
          <p:cNvSpPr txBox="1"/>
          <p:nvPr/>
        </p:nvSpPr>
        <p:spPr>
          <a:xfrm>
            <a:off x="10952111" y="5564570"/>
            <a:ext cx="5341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b="1" dirty="0">
                <a:solidFill>
                  <a:srgbClr val="FFC000"/>
                </a:solidFill>
                <a:latin typeface="Helvetica" pitchFamily="2" charset="0"/>
              </a:rPr>
              <a:t>BA.2</a:t>
            </a:r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BF056959-9527-DF44-B4BB-51F78B4C34A8}"/>
              </a:ext>
            </a:extLst>
          </p:cNvPr>
          <p:cNvSpPr txBox="1"/>
          <p:nvPr/>
        </p:nvSpPr>
        <p:spPr>
          <a:xfrm>
            <a:off x="11233157" y="6404663"/>
            <a:ext cx="5341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b="1" dirty="0">
                <a:solidFill>
                  <a:srgbClr val="0070C0"/>
                </a:solidFill>
                <a:latin typeface="Helvetica" pitchFamily="2" charset="0"/>
              </a:rPr>
              <a:t>BA.3</a:t>
            </a:r>
          </a:p>
        </p:txBody>
      </p:sp>
      <p:sp>
        <p:nvSpPr>
          <p:cNvPr id="337" name="TextBox 336">
            <a:extLst>
              <a:ext uri="{FF2B5EF4-FFF2-40B4-BE49-F238E27FC236}">
                <a16:creationId xmlns:a16="http://schemas.microsoft.com/office/drawing/2014/main" id="{E1C7E5D3-CB8F-084D-BEFC-2D730EDB4CDF}"/>
              </a:ext>
            </a:extLst>
          </p:cNvPr>
          <p:cNvSpPr txBox="1"/>
          <p:nvPr/>
        </p:nvSpPr>
        <p:spPr>
          <a:xfrm>
            <a:off x="3648487" y="1033438"/>
            <a:ext cx="745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dirty="0">
                <a:latin typeface="Arial" panose="020B0604020202020204" pitchFamily="34" charset="0"/>
                <a:cs typeface="Arial" panose="020B0604020202020204" pitchFamily="34" charset="0"/>
              </a:rPr>
              <a:t>685-686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C53D6C2B-7875-B441-AFD0-CEC685847226}"/>
              </a:ext>
            </a:extLst>
          </p:cNvPr>
          <p:cNvSpPr txBox="1"/>
          <p:nvPr/>
        </p:nvSpPr>
        <p:spPr>
          <a:xfrm>
            <a:off x="3451787" y="907004"/>
            <a:ext cx="13324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900" b="1" dirty="0">
                <a:latin typeface="Arial" panose="020B0604020202020204" pitchFamily="34" charset="0"/>
                <a:cs typeface="Arial" panose="020B0604020202020204" pitchFamily="34" charset="0"/>
              </a:rPr>
              <a:t>S1/S2 cleavage site</a:t>
            </a:r>
          </a:p>
        </p:txBody>
      </p:sp>
      <p:cxnSp>
        <p:nvCxnSpPr>
          <p:cNvPr id="347" name="Straight Connector 346">
            <a:extLst>
              <a:ext uri="{FF2B5EF4-FFF2-40B4-BE49-F238E27FC236}">
                <a16:creationId xmlns:a16="http://schemas.microsoft.com/office/drawing/2014/main" id="{6DC72D10-6C0F-6B47-92B3-6A40997392DB}"/>
              </a:ext>
            </a:extLst>
          </p:cNvPr>
          <p:cNvCxnSpPr>
            <a:cxnSpLocks/>
          </p:cNvCxnSpPr>
          <p:nvPr/>
        </p:nvCxnSpPr>
        <p:spPr>
          <a:xfrm>
            <a:off x="4030819" y="1257184"/>
            <a:ext cx="0" cy="23100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TextBox 347">
            <a:extLst>
              <a:ext uri="{FF2B5EF4-FFF2-40B4-BE49-F238E27FC236}">
                <a16:creationId xmlns:a16="http://schemas.microsoft.com/office/drawing/2014/main" id="{2377232B-004C-454C-B787-67015F60ABB2}"/>
              </a:ext>
            </a:extLst>
          </p:cNvPr>
          <p:cNvSpPr txBox="1"/>
          <p:nvPr/>
        </p:nvSpPr>
        <p:spPr>
          <a:xfrm>
            <a:off x="4613514" y="890957"/>
            <a:ext cx="745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dirty="0">
                <a:latin typeface="Arial" panose="020B0604020202020204" pitchFamily="34" charset="0"/>
                <a:cs typeface="Arial" panose="020B0604020202020204" pitchFamily="34" charset="0"/>
              </a:rPr>
              <a:t>815-816</a:t>
            </a:r>
          </a:p>
        </p:txBody>
      </p:sp>
      <p:cxnSp>
        <p:nvCxnSpPr>
          <p:cNvPr id="349" name="Straight Connector 348">
            <a:extLst>
              <a:ext uri="{FF2B5EF4-FFF2-40B4-BE49-F238E27FC236}">
                <a16:creationId xmlns:a16="http://schemas.microsoft.com/office/drawing/2014/main" id="{AFDB3054-3DB5-314E-9517-63AEABB372FB}"/>
              </a:ext>
            </a:extLst>
          </p:cNvPr>
          <p:cNvCxnSpPr>
            <a:cxnSpLocks/>
            <a:stCxn id="348" idx="2"/>
          </p:cNvCxnSpPr>
          <p:nvPr/>
        </p:nvCxnSpPr>
        <p:spPr>
          <a:xfrm>
            <a:off x="4986373" y="1167956"/>
            <a:ext cx="0" cy="30052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6" name="TextBox 355">
            <a:extLst>
              <a:ext uri="{FF2B5EF4-FFF2-40B4-BE49-F238E27FC236}">
                <a16:creationId xmlns:a16="http://schemas.microsoft.com/office/drawing/2014/main" id="{B24EC14E-9B76-B640-BF98-BE389837DCBA}"/>
              </a:ext>
            </a:extLst>
          </p:cNvPr>
          <p:cNvSpPr txBox="1"/>
          <p:nvPr/>
        </p:nvSpPr>
        <p:spPr>
          <a:xfrm>
            <a:off x="4474574" y="778203"/>
            <a:ext cx="11079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900" b="1" dirty="0">
                <a:latin typeface="Arial" panose="020B0604020202020204" pitchFamily="34" charset="0"/>
                <a:cs typeface="Arial" panose="020B0604020202020204" pitchFamily="34" charset="0"/>
              </a:rPr>
              <a:t>S2’ cleavage site</a:t>
            </a:r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F653CE3F-BBDD-A94E-A12D-39B974CFDFEB}"/>
              </a:ext>
            </a:extLst>
          </p:cNvPr>
          <p:cNvSpPr txBox="1"/>
          <p:nvPr/>
        </p:nvSpPr>
        <p:spPr>
          <a:xfrm>
            <a:off x="3629944" y="4547387"/>
            <a:ext cx="745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dirty="0">
                <a:latin typeface="Arial" panose="020B0604020202020204" pitchFamily="34" charset="0"/>
                <a:cs typeface="Arial" panose="020B0604020202020204" pitchFamily="34" charset="0"/>
              </a:rPr>
              <a:t>685-686</a:t>
            </a: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BD8AD9E1-F7BC-AC43-86D7-0212D5912CAC}"/>
              </a:ext>
            </a:extLst>
          </p:cNvPr>
          <p:cNvSpPr txBox="1"/>
          <p:nvPr/>
        </p:nvSpPr>
        <p:spPr>
          <a:xfrm>
            <a:off x="3433244" y="4420953"/>
            <a:ext cx="13324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U" sz="900" b="1" dirty="0">
                <a:latin typeface="Arial" panose="020B0604020202020204" pitchFamily="34" charset="0"/>
                <a:cs typeface="Arial" panose="020B0604020202020204" pitchFamily="34" charset="0"/>
              </a:rPr>
              <a:t>S1/S2 cleavage site</a:t>
            </a:r>
          </a:p>
        </p:txBody>
      </p:sp>
      <p:cxnSp>
        <p:nvCxnSpPr>
          <p:cNvPr id="362" name="Straight Connector 361">
            <a:extLst>
              <a:ext uri="{FF2B5EF4-FFF2-40B4-BE49-F238E27FC236}">
                <a16:creationId xmlns:a16="http://schemas.microsoft.com/office/drawing/2014/main" id="{2F2E1E14-D939-124C-ABDB-35C226814E6F}"/>
              </a:ext>
            </a:extLst>
          </p:cNvPr>
          <p:cNvCxnSpPr>
            <a:cxnSpLocks/>
          </p:cNvCxnSpPr>
          <p:nvPr/>
        </p:nvCxnSpPr>
        <p:spPr>
          <a:xfrm>
            <a:off x="4012276" y="4771133"/>
            <a:ext cx="0" cy="23100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6" name="TextBox 365">
            <a:extLst>
              <a:ext uri="{FF2B5EF4-FFF2-40B4-BE49-F238E27FC236}">
                <a16:creationId xmlns:a16="http://schemas.microsoft.com/office/drawing/2014/main" id="{381B0560-9A8A-F140-9C80-66A5B623F617}"/>
              </a:ext>
            </a:extLst>
          </p:cNvPr>
          <p:cNvSpPr txBox="1"/>
          <p:nvPr/>
        </p:nvSpPr>
        <p:spPr>
          <a:xfrm>
            <a:off x="4594971" y="4404906"/>
            <a:ext cx="745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1200" dirty="0">
                <a:latin typeface="Arial" panose="020B0604020202020204" pitchFamily="34" charset="0"/>
                <a:cs typeface="Arial" panose="020B0604020202020204" pitchFamily="34" charset="0"/>
              </a:rPr>
              <a:t>815-816</a:t>
            </a:r>
          </a:p>
        </p:txBody>
      </p:sp>
      <p:cxnSp>
        <p:nvCxnSpPr>
          <p:cNvPr id="374" name="Straight Connector 373">
            <a:extLst>
              <a:ext uri="{FF2B5EF4-FFF2-40B4-BE49-F238E27FC236}">
                <a16:creationId xmlns:a16="http://schemas.microsoft.com/office/drawing/2014/main" id="{93425418-8E44-634C-8A62-EF3CBC4DB1AA}"/>
              </a:ext>
            </a:extLst>
          </p:cNvPr>
          <p:cNvCxnSpPr>
            <a:cxnSpLocks/>
            <a:stCxn id="366" idx="2"/>
          </p:cNvCxnSpPr>
          <p:nvPr/>
        </p:nvCxnSpPr>
        <p:spPr>
          <a:xfrm>
            <a:off x="4967830" y="4681905"/>
            <a:ext cx="0" cy="30052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7" name="TextBox 376">
            <a:extLst>
              <a:ext uri="{FF2B5EF4-FFF2-40B4-BE49-F238E27FC236}">
                <a16:creationId xmlns:a16="http://schemas.microsoft.com/office/drawing/2014/main" id="{777434AB-FD10-ED45-8AB7-B06978FA810F}"/>
              </a:ext>
            </a:extLst>
          </p:cNvPr>
          <p:cNvSpPr txBox="1"/>
          <p:nvPr/>
        </p:nvSpPr>
        <p:spPr>
          <a:xfrm>
            <a:off x="4456031" y="4292152"/>
            <a:ext cx="11079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U" sz="900" b="1" dirty="0">
                <a:latin typeface="Arial" panose="020B0604020202020204" pitchFamily="34" charset="0"/>
                <a:cs typeface="Arial" panose="020B0604020202020204" pitchFamily="34" charset="0"/>
              </a:rPr>
              <a:t>S2’ cleavage site</a:t>
            </a:r>
          </a:p>
        </p:txBody>
      </p:sp>
    </p:spTree>
    <p:extLst>
      <p:ext uri="{BB962C8B-B14F-4D97-AF65-F5344CB8AC3E}">
        <p14:creationId xmlns:p14="http://schemas.microsoft.com/office/powerpoint/2010/main" val="1232562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9497</TotalTime>
  <Words>214</Words>
  <Application>Microsoft Macintosh PowerPoint</Application>
  <PresentationFormat>Widescreen</PresentationFormat>
  <Paragraphs>164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Houriiyah Tegally (219098683)</dc:creator>
  <cp:lastModifiedBy>Houriiyah Tegally (219098683)</cp:lastModifiedBy>
  <cp:revision>23</cp:revision>
  <dcterms:created xsi:type="dcterms:W3CDTF">2021-12-09T14:09:35Z</dcterms:created>
  <dcterms:modified xsi:type="dcterms:W3CDTF">2023-08-03T12:45:13Z</dcterms:modified>
</cp:coreProperties>
</file>

<file path=docProps/thumbnail.jpeg>
</file>